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8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4987D-0275-4F70-ACE0-8B228024C599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CA6B3-B70D-48D9-A894-2D27985CA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730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A6B3-B70D-48D9-A894-2D27985CAEB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87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67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4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6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29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13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14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1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98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05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5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2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31F52-FDDD-4209-8E3E-02ABE2BD263D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2F5FD-2271-4E4F-8072-405B215BA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КОНКУРС </a:t>
            </a:r>
            <a:br>
              <a:rPr lang="ru-RU" sz="5400" b="1" dirty="0" smtClean="0">
                <a:solidFill>
                  <a:srgbClr val="00B050"/>
                </a:solidFill>
              </a:rPr>
            </a:br>
            <a:r>
              <a:rPr lang="ru-RU" sz="5400" b="1" dirty="0" smtClean="0">
                <a:solidFill>
                  <a:srgbClr val="00B050"/>
                </a:solidFill>
              </a:rPr>
              <a:t>СКВОРЕЧНИКОВ</a:t>
            </a:r>
            <a:br>
              <a:rPr lang="ru-RU" sz="5400" b="1" dirty="0" smtClean="0">
                <a:solidFill>
                  <a:srgbClr val="00B050"/>
                </a:solidFill>
              </a:rPr>
            </a:br>
            <a:r>
              <a:rPr lang="ru-RU" sz="5400" b="1" dirty="0" smtClean="0">
                <a:solidFill>
                  <a:srgbClr val="00B050"/>
                </a:solidFill>
              </a:rPr>
              <a:t>«ВЕСНА ПОБЕДЫ – 2015»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475656" y="7245423"/>
            <a:ext cx="629674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618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656184"/>
          </a:xfrm>
        </p:spPr>
        <p:txBody>
          <a:bodyPr/>
          <a:lstStyle/>
          <a:p>
            <a:r>
              <a:rPr lang="ru-RU" dirty="0" smtClean="0"/>
              <a:t>Кашапов Данил – 6 класс</a:t>
            </a:r>
            <a:endParaRPr lang="ru-RU" dirty="0"/>
          </a:p>
        </p:txBody>
      </p:sp>
      <p:pic>
        <p:nvPicPr>
          <p:cNvPr id="10242" name="Picture 2" descr="C:\Users\Александр\Desktop\Конкурс скворечников\IMG_1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361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24136"/>
          </a:xfrm>
        </p:spPr>
        <p:txBody>
          <a:bodyPr/>
          <a:lstStyle/>
          <a:p>
            <a:r>
              <a:rPr lang="ru-RU" dirty="0" smtClean="0"/>
              <a:t>Жданова </a:t>
            </a:r>
            <a:r>
              <a:rPr lang="ru-RU" dirty="0" smtClean="0"/>
              <a:t>Екатерина</a:t>
            </a:r>
            <a:r>
              <a:rPr lang="ru-RU" dirty="0" smtClean="0"/>
              <a:t> </a:t>
            </a:r>
            <a:r>
              <a:rPr lang="ru-RU" dirty="0" smtClean="0"/>
              <a:t>– 6 класс</a:t>
            </a:r>
            <a:endParaRPr lang="ru-RU" dirty="0"/>
          </a:p>
        </p:txBody>
      </p:sp>
      <p:pic>
        <p:nvPicPr>
          <p:cNvPr id="11266" name="Picture 2" descr="C:\Users\Александр\Desktop\Конкурс скворечников\IMG_1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244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dirty="0" smtClean="0"/>
              <a:t>Новикова </a:t>
            </a:r>
            <a:r>
              <a:rPr lang="ru-RU" dirty="0" smtClean="0"/>
              <a:t>Татьяна </a:t>
            </a:r>
            <a:r>
              <a:rPr lang="ru-RU" dirty="0" smtClean="0"/>
              <a:t>– 6 класс</a:t>
            </a:r>
            <a:endParaRPr lang="ru-RU" dirty="0"/>
          </a:p>
        </p:txBody>
      </p:sp>
      <p:pic>
        <p:nvPicPr>
          <p:cNvPr id="12290" name="Picture 2" descr="C:\Users\Александр\Desktop\Конкурс скворечников\IMG_1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397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656184"/>
          </a:xfrm>
        </p:spPr>
        <p:txBody>
          <a:bodyPr/>
          <a:lstStyle/>
          <a:p>
            <a:r>
              <a:rPr lang="ru-RU" dirty="0" smtClean="0"/>
              <a:t>Коновалова </a:t>
            </a:r>
            <a:r>
              <a:rPr lang="ru-RU" dirty="0" smtClean="0"/>
              <a:t>Анна </a:t>
            </a:r>
            <a:r>
              <a:rPr lang="ru-RU" dirty="0" smtClean="0"/>
              <a:t>– 6 класс</a:t>
            </a:r>
            <a:endParaRPr lang="ru-RU" dirty="0"/>
          </a:p>
        </p:txBody>
      </p:sp>
      <p:pic>
        <p:nvPicPr>
          <p:cNvPr id="13314" name="Picture 2" descr="C:\Users\Александр\Desktop\Конкурс скворечников\IMG_1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383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96144"/>
          </a:xfrm>
        </p:spPr>
        <p:txBody>
          <a:bodyPr/>
          <a:lstStyle/>
          <a:p>
            <a:r>
              <a:rPr lang="ru-RU" dirty="0" smtClean="0"/>
              <a:t>Новиков </a:t>
            </a:r>
            <a:r>
              <a:rPr lang="ru-RU" dirty="0" smtClean="0"/>
              <a:t>Дмитрий </a:t>
            </a:r>
            <a:r>
              <a:rPr lang="ru-RU" dirty="0" smtClean="0"/>
              <a:t>– 7 класс</a:t>
            </a:r>
            <a:endParaRPr lang="ru-RU" dirty="0"/>
          </a:p>
        </p:txBody>
      </p:sp>
      <p:pic>
        <p:nvPicPr>
          <p:cNvPr id="14338" name="Picture 2" descr="C:\Users\Александр\Desktop\Конкурс скворечников\IMG_1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61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андр\Desktop\Конкурс скворечников\IMG_1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558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Александр\Desktop\Конкурс скворечников\IMG_14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319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ндр\Desktop\Конкурс скворечников\IMG_1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31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лександр\Desktop\Конкурс скворечников\IMG_14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10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лександр\Desktop\Конкурс скворечников\IMG_1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589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dirty="0" smtClean="0"/>
              <a:t>Коткова </a:t>
            </a:r>
            <a:r>
              <a:rPr lang="ru-RU" dirty="0" smtClean="0"/>
              <a:t>Наталья </a:t>
            </a:r>
            <a:r>
              <a:rPr lang="ru-RU" dirty="0" smtClean="0"/>
              <a:t>– 1 класс</a:t>
            </a:r>
            <a:endParaRPr lang="ru-RU" dirty="0"/>
          </a:p>
        </p:txBody>
      </p:sp>
      <p:pic>
        <p:nvPicPr>
          <p:cNvPr id="1026" name="Picture 2" descr="C:\Users\Александр\Desktop\Конкурс скворечников\IMG_1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619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андр\Desktop\Конкурс скворечников\IMG_1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36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47464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B050"/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00B050"/>
                </a:solidFill>
              </a:rPr>
              <a:t>ЗА 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00B050"/>
                </a:solidFill>
              </a:rPr>
              <a:t>ВНИМАНИЕ!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28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080120"/>
          </a:xfrm>
        </p:spPr>
        <p:txBody>
          <a:bodyPr/>
          <a:lstStyle/>
          <a:p>
            <a:r>
              <a:rPr lang="ru-RU" dirty="0" smtClean="0"/>
              <a:t>Васильева </a:t>
            </a:r>
            <a:r>
              <a:rPr lang="ru-RU" dirty="0" smtClean="0"/>
              <a:t>Анастасия</a:t>
            </a:r>
            <a:r>
              <a:rPr lang="ru-RU" dirty="0" smtClean="0"/>
              <a:t> </a:t>
            </a:r>
            <a:r>
              <a:rPr lang="ru-RU" dirty="0" smtClean="0"/>
              <a:t>– 1 класс</a:t>
            </a:r>
            <a:endParaRPr lang="ru-RU" dirty="0"/>
          </a:p>
        </p:txBody>
      </p:sp>
      <p:pic>
        <p:nvPicPr>
          <p:cNvPr id="2050" name="Picture 2" descr="C:\Users\Александр\Desktop\Конкурс скворечников\IMG_1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7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296144"/>
          </a:xfrm>
        </p:spPr>
        <p:txBody>
          <a:bodyPr/>
          <a:lstStyle/>
          <a:p>
            <a:r>
              <a:rPr lang="ru-RU" dirty="0" smtClean="0"/>
              <a:t>Боздунова </a:t>
            </a:r>
            <a:r>
              <a:rPr lang="ru-RU" dirty="0" smtClean="0"/>
              <a:t>Александра</a:t>
            </a:r>
            <a:r>
              <a:rPr lang="ru-RU" dirty="0" smtClean="0"/>
              <a:t> </a:t>
            </a:r>
            <a:r>
              <a:rPr lang="ru-RU" dirty="0" smtClean="0"/>
              <a:t>– 1 класс</a:t>
            </a:r>
            <a:endParaRPr lang="ru-RU" dirty="0"/>
          </a:p>
        </p:txBody>
      </p:sp>
      <p:pic>
        <p:nvPicPr>
          <p:cNvPr id="3074" name="Picture 2" descr="C:\Users\Александр\Desktop\Конкурс скворечников\IMG_1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52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52128"/>
          </a:xfrm>
        </p:spPr>
        <p:txBody>
          <a:bodyPr/>
          <a:lstStyle/>
          <a:p>
            <a:r>
              <a:rPr lang="ru-RU" dirty="0" smtClean="0"/>
              <a:t>Елисеева </a:t>
            </a:r>
            <a:r>
              <a:rPr lang="ru-RU" dirty="0" smtClean="0"/>
              <a:t>Анжелика</a:t>
            </a:r>
            <a:r>
              <a:rPr lang="ru-RU" dirty="0" smtClean="0"/>
              <a:t> </a:t>
            </a:r>
            <a:r>
              <a:rPr lang="ru-RU" dirty="0" smtClean="0"/>
              <a:t>– 1 класс</a:t>
            </a:r>
            <a:endParaRPr lang="ru-RU" dirty="0"/>
          </a:p>
        </p:txBody>
      </p:sp>
      <p:pic>
        <p:nvPicPr>
          <p:cNvPr id="5122" name="Picture 2" descr="C:\Users\Александр\Desktop\Конкурс скворечников\IMG_1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59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24136"/>
          </a:xfrm>
        </p:spPr>
        <p:txBody>
          <a:bodyPr/>
          <a:lstStyle/>
          <a:p>
            <a:r>
              <a:rPr lang="ru-RU" dirty="0" smtClean="0"/>
              <a:t>Боздунов </a:t>
            </a:r>
            <a:r>
              <a:rPr lang="ru-RU" dirty="0" smtClean="0"/>
              <a:t>Алексей</a:t>
            </a:r>
            <a:r>
              <a:rPr lang="ru-RU" dirty="0" smtClean="0"/>
              <a:t> </a:t>
            </a:r>
            <a:r>
              <a:rPr lang="ru-RU" dirty="0" smtClean="0"/>
              <a:t>– 2 класс</a:t>
            </a:r>
            <a:endParaRPr lang="ru-RU" dirty="0"/>
          </a:p>
        </p:txBody>
      </p:sp>
      <p:pic>
        <p:nvPicPr>
          <p:cNvPr id="6147" name="Picture 3" descr="C:\Users\Александр\Desktop\Конкурс скворечников\IMG_1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16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440160"/>
          </a:xfrm>
        </p:spPr>
        <p:txBody>
          <a:bodyPr/>
          <a:lstStyle/>
          <a:p>
            <a:r>
              <a:rPr lang="ru-RU" dirty="0" smtClean="0"/>
              <a:t>Коткова </a:t>
            </a:r>
            <a:r>
              <a:rPr lang="ru-RU" dirty="0" smtClean="0"/>
              <a:t>Людмила </a:t>
            </a:r>
            <a:r>
              <a:rPr lang="ru-RU" dirty="0" smtClean="0"/>
              <a:t>– 3 класс</a:t>
            </a:r>
            <a:endParaRPr lang="ru-RU" dirty="0"/>
          </a:p>
        </p:txBody>
      </p:sp>
      <p:pic>
        <p:nvPicPr>
          <p:cNvPr id="7170" name="Picture 2" descr="C:\Users\Александр\Desktop\Конкурс скворечников\IMG_1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886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656184"/>
          </a:xfrm>
        </p:spPr>
        <p:txBody>
          <a:bodyPr/>
          <a:lstStyle/>
          <a:p>
            <a:r>
              <a:rPr lang="ru-RU" dirty="0" smtClean="0"/>
              <a:t>Васильев </a:t>
            </a:r>
            <a:r>
              <a:rPr lang="ru-RU" dirty="0" smtClean="0"/>
              <a:t>Евгений</a:t>
            </a:r>
            <a:r>
              <a:rPr lang="ru-RU" dirty="0" smtClean="0"/>
              <a:t> </a:t>
            </a:r>
            <a:r>
              <a:rPr lang="ru-RU" dirty="0" smtClean="0"/>
              <a:t>– 3 класс</a:t>
            </a:r>
            <a:endParaRPr lang="ru-RU" dirty="0"/>
          </a:p>
        </p:txBody>
      </p:sp>
      <p:pic>
        <p:nvPicPr>
          <p:cNvPr id="8194" name="Picture 2" descr="C:\Users\Александр\Desktop\Конкурс скворечников\IMG_1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384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296144"/>
          </a:xfrm>
        </p:spPr>
        <p:txBody>
          <a:bodyPr/>
          <a:lstStyle/>
          <a:p>
            <a:r>
              <a:rPr lang="ru-RU" dirty="0" smtClean="0"/>
              <a:t>Новикова </a:t>
            </a:r>
            <a:r>
              <a:rPr lang="ru-RU" dirty="0" smtClean="0"/>
              <a:t>Дарья </a:t>
            </a:r>
            <a:r>
              <a:rPr lang="ru-RU" dirty="0" smtClean="0"/>
              <a:t>– 6 класс</a:t>
            </a:r>
            <a:endParaRPr lang="ru-RU" dirty="0"/>
          </a:p>
        </p:txBody>
      </p:sp>
      <p:pic>
        <p:nvPicPr>
          <p:cNvPr id="9218" name="Picture 2" descr="C:\Users\Александр\Desktop\Конкурс скворечников\IMG_1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303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71</Words>
  <Application>Microsoft Office PowerPoint</Application>
  <PresentationFormat>Экран (4:3)</PresentationFormat>
  <Paragraphs>18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КОНКУРС  СКВОРЕЧНИКОВ «ВЕСНА ПОБЕДЫ – 2015»</vt:lpstr>
      <vt:lpstr>Коткова Наталья – 1 класс</vt:lpstr>
      <vt:lpstr>Васильева Анастасия – 1 класс</vt:lpstr>
      <vt:lpstr>Боздунова Александра – 1 класс</vt:lpstr>
      <vt:lpstr>Елисеева Анжелика – 1 класс</vt:lpstr>
      <vt:lpstr>Боздунов Алексей – 2 класс</vt:lpstr>
      <vt:lpstr>Коткова Людмила – 3 класс</vt:lpstr>
      <vt:lpstr>Васильев Евгений – 3 класс</vt:lpstr>
      <vt:lpstr>Новикова Дарья – 6 класс</vt:lpstr>
      <vt:lpstr>Кашапов Данил – 6 класс</vt:lpstr>
      <vt:lpstr>Жданова Екатерина – 6 класс</vt:lpstr>
      <vt:lpstr>Новикова Татьяна – 6 класс</vt:lpstr>
      <vt:lpstr>Коновалова Анна – 6 класс</vt:lpstr>
      <vt:lpstr>Новиков Дмитрий – 7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 СКВОРЕЧНИКОВ «ВЕСНА ПОБЕДЫ – 2015»</dc:title>
  <dc:creator>Александр</dc:creator>
  <cp:lastModifiedBy>Александр</cp:lastModifiedBy>
  <cp:revision>13</cp:revision>
  <dcterms:created xsi:type="dcterms:W3CDTF">2015-03-17T04:55:51Z</dcterms:created>
  <dcterms:modified xsi:type="dcterms:W3CDTF">2015-04-01T15:31:02Z</dcterms:modified>
</cp:coreProperties>
</file>