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1" r:id="rId33"/>
    <p:sldId id="293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5" r:id="rId54"/>
    <p:sldId id="316" r:id="rId55"/>
    <p:sldId id="317" r:id="rId56"/>
    <p:sldId id="318" r:id="rId57"/>
    <p:sldId id="319" r:id="rId58"/>
    <p:sldId id="320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0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92FC-F13F-46BC-9BE2-A8135001EA8A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C078-9261-423D-9BF1-38722520702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92FC-F13F-46BC-9BE2-A8135001EA8A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C078-9261-423D-9BF1-387225207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92FC-F13F-46BC-9BE2-A8135001EA8A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C078-9261-423D-9BF1-387225207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92FC-F13F-46BC-9BE2-A8135001EA8A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C078-9261-423D-9BF1-38722520702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92FC-F13F-46BC-9BE2-A8135001EA8A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C078-9261-423D-9BF1-387225207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92FC-F13F-46BC-9BE2-A8135001EA8A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C078-9261-423D-9BF1-38722520702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92FC-F13F-46BC-9BE2-A8135001EA8A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C078-9261-423D-9BF1-38722520702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92FC-F13F-46BC-9BE2-A8135001EA8A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C078-9261-423D-9BF1-387225207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92FC-F13F-46BC-9BE2-A8135001EA8A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C078-9261-423D-9BF1-387225207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92FC-F13F-46BC-9BE2-A8135001EA8A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C078-9261-423D-9BF1-387225207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92FC-F13F-46BC-9BE2-A8135001EA8A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C078-9261-423D-9BF1-38722520702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7992FC-F13F-46BC-9BE2-A8135001EA8A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D6C078-9261-423D-9BF1-3872252070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581128"/>
            <a:ext cx="7344816" cy="882119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«Формирование эффективных механизмов развития муниципальной системы образования в современных условиях»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29523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Августовская</a:t>
            </a:r>
            <a:b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конференция</a:t>
            </a:r>
            <a:b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работников</a:t>
            </a:r>
            <a:b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образования</a:t>
            </a:r>
            <a:endParaRPr lang="ru-RU" sz="6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8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26">
        <p:circle/>
      </p:transition>
    </mc:Choice>
    <mc:Fallback xmlns="">
      <p:transition spd="slow" advClick="0" advTm="82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лександр\Desktop\Саша\пленарное\IMG_20150826_07412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86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22">
        <p:circle/>
      </p:transition>
    </mc:Choice>
    <mc:Fallback xmlns="">
      <p:transition spd="slow" advClick="0" advTm="302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лександр\Desktop\Саша\пленарное\IMG_20150826_07412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22922"/>
            <a:ext cx="6984776" cy="69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8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574">
        <p:circle/>
      </p:transition>
    </mc:Choice>
    <mc:Fallback xmlns="">
      <p:transition spd="slow" advClick="0" advTm="257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лександр\Desktop\Саша\пленарное\IMG_20150826_07414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6048672" cy="691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42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231">
        <p:circle/>
      </p:transition>
    </mc:Choice>
    <mc:Fallback xmlns="">
      <p:transition spd="slow" advClick="0" advTm="323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Александр\Desktop\Саша\пленарное\IMG_20150826_07415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0"/>
            <a:ext cx="6120680" cy="692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57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324">
        <p:circle/>
      </p:transition>
    </mc:Choice>
    <mc:Fallback xmlns="">
      <p:transition spd="slow" advClick="0" advTm="332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Александр\Desktop\Саша\пленарное\IMG_20150826_07415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0"/>
            <a:ext cx="6552728" cy="691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5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764">
        <p:circle/>
      </p:transition>
    </mc:Choice>
    <mc:Fallback xmlns="">
      <p:transition spd="slow" advClick="0" advTm="276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Александр\Desktop\Саша\пленарное\IMG_20150826_07423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6566" y="0"/>
            <a:ext cx="92963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80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640">
        <p:circle/>
      </p:transition>
    </mc:Choice>
    <mc:Fallback xmlns="">
      <p:transition spd="slow" advClick="0" advTm="464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Александр\Desktop\Саша\пленарное\IMG_20150826_07424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0"/>
            <a:ext cx="6552728" cy="69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40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66">
        <p:circle/>
      </p:transition>
    </mc:Choice>
    <mc:Fallback xmlns="">
      <p:transition spd="slow" advClick="0" advTm="506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Александр\Desktop\Саша\пленарное\IMG_20150826_07425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13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222">
        <p:circle/>
      </p:transition>
    </mc:Choice>
    <mc:Fallback xmlns="">
      <p:transition spd="slow" advClick="0" advTm="422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Александр\Desktop\Саша\пленарное\IMG_20150826_07431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-4125"/>
            <a:ext cx="7632848" cy="69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21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251">
        <p:circle/>
      </p:transition>
    </mc:Choice>
    <mc:Fallback xmlns="">
      <p:transition spd="slow" advClick="0" advTm="225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Александр\Desktop\Саша\пленарное\IMG_20150826_07432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-29344"/>
            <a:ext cx="7200800" cy="691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3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367">
        <p:circle/>
      </p:transition>
    </mc:Choice>
    <mc:Fallback xmlns="">
      <p:transition spd="slow" advClick="0" advTm="436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андр\Desktop\Саша\пленарное\IMG_20150826_07375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714">
        <p:circle/>
      </p:transition>
    </mc:Choice>
    <mc:Fallback xmlns="">
      <p:transition spd="slow" advClick="0" advTm="171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Александр\Desktop\Саша\пленарное\IMG_20150826_07433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0"/>
            <a:ext cx="6624736" cy="69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18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516">
        <p:circle/>
      </p:transition>
    </mc:Choice>
    <mc:Fallback xmlns="">
      <p:transition spd="slow" advClick="0" advTm="351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Александр\Desktop\Саша\пленарное\IMG_20150826_07433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-69088"/>
            <a:ext cx="6768752" cy="69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83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104">
        <p:circle/>
      </p:transition>
    </mc:Choice>
    <mc:Fallback xmlns="">
      <p:transition spd="slow" advClick="0" advTm="410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Александр\Desktop\Саша\пленарное\IMG_20150826_07434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384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40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216">
        <p:circle/>
      </p:transition>
    </mc:Choice>
    <mc:Fallback xmlns="">
      <p:transition spd="slow" advClick="0" advTm="121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Александр\Desktop\Саша\пленарное\IMG_20150826_07435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061"/>
            <a:ext cx="9144000" cy="68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7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124">
        <p:circle/>
      </p:transition>
    </mc:Choice>
    <mc:Fallback xmlns="">
      <p:transition spd="slow" advClick="0" advTm="412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Александр\Desktop\Саша\пленарное\IMG_20150826_07440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7370"/>
            <a:ext cx="9144000" cy="686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70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15">
        <p:circle/>
      </p:transition>
    </mc:Choice>
    <mc:Fallback xmlns="">
      <p:transition spd="slow" advClick="0" advTm="301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Александр\Desktop\Саша\пленарное\IMG_20150826_07441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0"/>
            <a:ext cx="62646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75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489">
        <p:circle/>
      </p:transition>
    </mc:Choice>
    <mc:Fallback xmlns="">
      <p:transition spd="slow" advClick="0" advTm="248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Александр\Desktop\Саша\пленарное\IMG_20150826_07443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0"/>
            <a:ext cx="6336704" cy="69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07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294">
        <p:circle/>
      </p:transition>
    </mc:Choice>
    <mc:Fallback xmlns="">
      <p:transition spd="slow" advClick="0" advTm="329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Александр\Desktop\Саша\пленарное\IMG_20150826_07443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0"/>
            <a:ext cx="6624736" cy="69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3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249">
        <p:circle/>
      </p:transition>
    </mc:Choice>
    <mc:Fallback xmlns="">
      <p:transition spd="slow" advClick="0" advTm="224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Александр\Desktop\Саша\пленарное\IMG_20150826_07444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0"/>
            <a:ext cx="6192688" cy="69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11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273">
        <p:circle/>
      </p:transition>
    </mc:Choice>
    <mc:Fallback xmlns="">
      <p:transition spd="slow" advClick="0" advTm="327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Александр\Desktop\Саша\пленарное\IMG_20150826_07444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0"/>
            <a:ext cx="6624736" cy="69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97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449">
        <p:circle/>
      </p:transition>
    </mc:Choice>
    <mc:Fallback xmlns="">
      <p:transition spd="slow" advClick="0" advTm="344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ксандр\Desktop\Саша\пленарное\IMG_20150826_07380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82"/>
            <a:ext cx="9144000" cy="690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15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101">
        <p:circle/>
      </p:transition>
    </mc:Choice>
    <mc:Fallback xmlns="">
      <p:transition spd="slow" advClick="0" advTm="210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Александр\Desktop\Саша\пленарное\IMG_20150826_0745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8504"/>
            <a:ext cx="9144000" cy="687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88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320">
        <p:circle/>
      </p:transition>
    </mc:Choice>
    <mc:Fallback xmlns="">
      <p:transition spd="slow" advClick="0" advTm="432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Александр\Desktop\Саша\пленарное\IMG_20150826_07450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0"/>
            <a:ext cx="5112568" cy="69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98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590">
        <p:circle/>
      </p:transition>
    </mc:Choice>
    <mc:Fallback xmlns="">
      <p:transition spd="slow" advClick="0" advTm="359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Александр\Desktop\Саша\пленарное\IMG_20150826_07452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-12013"/>
            <a:ext cx="6768752" cy="69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91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38">
        <p:circle/>
      </p:transition>
    </mc:Choice>
    <mc:Fallback xmlns="">
      <p:transition spd="slow" advClick="0" advTm="403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Александр\Desktop\Саша\пленарное\IMG_20150826_07460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5326"/>
            <a:ext cx="6912768" cy="69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8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911">
        <p:circle/>
      </p:transition>
    </mc:Choice>
    <mc:Fallback xmlns="">
      <p:transition spd="slow" advClick="0" advTm="391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Александр\Desktop\Саша\пленарное\IMG_20150826_07461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0"/>
            <a:ext cx="6912768" cy="69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29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884">
        <p:circle/>
      </p:transition>
    </mc:Choice>
    <mc:Fallback xmlns="">
      <p:transition spd="slow" advClick="0" advTm="288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Александр\Desktop\Саша\пленарное\IMG_20150826_07462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0"/>
            <a:ext cx="6552728" cy="69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11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712">
        <p:circle/>
      </p:transition>
    </mc:Choice>
    <mc:Fallback xmlns="">
      <p:transition spd="slow" advClick="0" advTm="371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Users\Александр\Desktop\Саша\пленарное\IMG_20150826_07463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30707"/>
            <a:ext cx="6696744" cy="692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20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666">
        <p:circle/>
      </p:transition>
    </mc:Choice>
    <mc:Fallback xmlns="">
      <p:transition spd="slow" advClick="0" advTm="366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Users\Александр\Desktop\Саша\пленарное\IMG_20150826_07464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0"/>
            <a:ext cx="6336704" cy="69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11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473">
        <p:circle/>
      </p:transition>
    </mc:Choice>
    <mc:Fallback xmlns="">
      <p:transition spd="slow" advClick="0" advTm="347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Users\Александр\Desktop\Саша\пленарное\IMG_20150826_08370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-10322"/>
            <a:ext cx="7560840" cy="69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95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530">
        <p:circle/>
      </p:transition>
    </mc:Choice>
    <mc:Fallback xmlns="">
      <p:transition spd="slow" advClick="0" advTm="353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C:\Users\Александр\Desktop\Саша\пленарное\IMG_20150826_08371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0"/>
            <a:ext cx="7272808" cy="69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43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825">
        <p:circle/>
      </p:transition>
    </mc:Choice>
    <mc:Fallback xmlns="">
      <p:transition spd="slow" advClick="0" advTm="382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лександр\Desktop\Саша\пленарное\IMG_20150826_07381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46"/>
            <a:ext cx="9144000" cy="691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67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970">
        <p:circle/>
      </p:transition>
    </mc:Choice>
    <mc:Fallback xmlns="">
      <p:transition spd="slow" advClick="0" advTm="297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Александр\Desktop\Саша\пленарное\IMG_20150826_08373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0"/>
            <a:ext cx="6912768" cy="69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81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8">
        <p:circle/>
      </p:transition>
    </mc:Choice>
    <mc:Fallback xmlns="">
      <p:transition spd="slow" advClick="0" advTm="500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:\Users\Александр\Desktop\Саша\пленарное\IMG_20150826_08374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0"/>
            <a:ext cx="7344816" cy="69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64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740">
        <p:circle/>
      </p:transition>
    </mc:Choice>
    <mc:Fallback xmlns="">
      <p:transition spd="slow" advClick="0" advTm="374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C:\Users\Александр\Desktop\Саша\пленарное\IMG_20150826_08374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248"/>
            <a:ext cx="6984776" cy="69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5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366">
        <p:circle/>
      </p:transition>
    </mc:Choice>
    <mc:Fallback xmlns="">
      <p:transition spd="slow" advClick="0" advTm="336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C:\Users\Александр\Desktop\Саша\пленарное\IMG_20150826_08375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0"/>
            <a:ext cx="720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13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867">
        <p:circle/>
      </p:transition>
    </mc:Choice>
    <mc:Fallback xmlns="">
      <p:transition spd="slow" advClick="0" advTm="386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C:\Users\Александр\Desktop\Саша\пленарное\IMG_20150826_08375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4755"/>
            <a:ext cx="7056784" cy="69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65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997">
        <p:circle/>
      </p:transition>
    </mc:Choice>
    <mc:Fallback xmlns="">
      <p:transition spd="slow" advClick="0" advTm="399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C:\Users\Александр\Desktop\Саша\пленарное\IMG_20150826_08381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-21830"/>
            <a:ext cx="7056784" cy="69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83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732">
        <p:circle/>
      </p:transition>
    </mc:Choice>
    <mc:Fallback xmlns="">
      <p:transition spd="slow" advClick="0" advTm="373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C:\Users\Александр\Desktop\Саша\пленарное\IMG_20150826_08403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0"/>
            <a:ext cx="6984776" cy="69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23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250">
        <p:circle/>
      </p:transition>
    </mc:Choice>
    <mc:Fallback xmlns="">
      <p:transition spd="slow" advClick="0" advTm="325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C:\Users\Александр\Desktop\Саша\пленарное\IMG_20150826_08452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6446"/>
            <a:ext cx="8064896" cy="69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43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301">
        <p:circle/>
      </p:transition>
    </mc:Choice>
    <mc:Fallback xmlns="">
      <p:transition spd="slow" advClick="0" advTm="330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C:\Users\Александр\Desktop\Саша\пленарное\IMG_20150826_08453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30403"/>
            <a:ext cx="7776864" cy="69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02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861">
        <p:circle/>
      </p:transition>
    </mc:Choice>
    <mc:Fallback xmlns="">
      <p:transition spd="slow" advClick="0" advTm="386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C:\Users\Александр\Desktop\Саша\пленарное\IMG_20150826_08454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-4126"/>
            <a:ext cx="6912768" cy="69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95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773">
        <p:circle/>
      </p:transition>
    </mc:Choice>
    <mc:Fallback xmlns="">
      <p:transition spd="slow" advClick="0" advTm="277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лександр\Desktop\Саша\пленарное\IMG_20150826_07382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95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937">
        <p:circle/>
      </p:transition>
    </mc:Choice>
    <mc:Fallback xmlns="">
      <p:transition spd="slow" advClick="0" advTm="293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C:\Users\Александр\Desktop\Саша\пленарное\IMG_20150826_08455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0"/>
            <a:ext cx="66247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78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738">
        <p:circle/>
      </p:transition>
    </mc:Choice>
    <mc:Fallback xmlns="">
      <p:transition spd="slow" advClick="0" advTm="373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C:\Users\Александр\Desktop\Саша\пленарное\IMG_20150826_08455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6446"/>
            <a:ext cx="6912768" cy="69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07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886">
        <p:circle/>
      </p:transition>
    </mc:Choice>
    <mc:Fallback xmlns="">
      <p:transition spd="slow" advClick="0" advTm="288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C:\Users\Александр\Desktop\Саша\пленарное\IMG_20150826_08455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0"/>
            <a:ext cx="6336704" cy="69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09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886">
        <p:circle/>
      </p:transition>
    </mc:Choice>
    <mc:Fallback xmlns="">
      <p:transition spd="slow" advClick="0" advTm="288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C:\Users\Александр\Desktop\Саша\пленарное\IMG_20150826_08464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0"/>
            <a:ext cx="71287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03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988">
        <p:circle/>
      </p:transition>
    </mc:Choice>
    <mc:Fallback xmlns="">
      <p:transition spd="slow" advClick="0" advTm="298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C:\Users\Александр\Desktop\Саша\пленарное\IMG_20150826_09123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0"/>
            <a:ext cx="6624736" cy="69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2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11">
        <p:circle/>
      </p:transition>
    </mc:Choice>
    <mc:Fallback xmlns="">
      <p:transition spd="slow" advClick="0" advTm="301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C:\Users\Александр\Desktop\Саша\пленарное\IMG_20150826_09123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0"/>
            <a:ext cx="6912768" cy="69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53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799">
        <p:circle/>
      </p:transition>
    </mc:Choice>
    <mc:Fallback xmlns="">
      <p:transition spd="slow" advClick="0" advTm="379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 descr="C:\Users\Александр\Desktop\Саша\пленарное\IMG_20150826_09124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0"/>
            <a:ext cx="6552728" cy="686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10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805">
        <p:circle/>
      </p:transition>
    </mc:Choice>
    <mc:Fallback xmlns="">
      <p:transition spd="slow" advClick="0" advTm="380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C:\Users\Александр\Desktop\Саша\пленарное\IMG_20150826_09124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-3696"/>
            <a:ext cx="6840760" cy="69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31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902">
        <p:circle/>
      </p:transition>
    </mc:Choice>
    <mc:Fallback xmlns="">
      <p:transition spd="slow" advClick="0" advTm="390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8000" dirty="0" smtClean="0">
                <a:solidFill>
                  <a:schemeClr val="bg2">
                    <a:lumMod val="50000"/>
                  </a:schemeClr>
                </a:solidFill>
              </a:rPr>
              <a:t>Спасибо </a:t>
            </a:r>
          </a:p>
          <a:p>
            <a:pPr marL="45720" indent="0" algn="ctr">
              <a:buNone/>
            </a:pPr>
            <a:r>
              <a:rPr lang="ru-RU" sz="8000" dirty="0">
                <a:solidFill>
                  <a:schemeClr val="bg2">
                    <a:lumMod val="50000"/>
                  </a:schemeClr>
                </a:solidFill>
              </a:rPr>
              <a:t>з</a:t>
            </a:r>
            <a:r>
              <a:rPr lang="ru-RU" sz="8000" dirty="0" smtClean="0">
                <a:solidFill>
                  <a:schemeClr val="bg2">
                    <a:lumMod val="50000"/>
                  </a:schemeClr>
                </a:solidFill>
              </a:rPr>
              <a:t>а</a:t>
            </a:r>
          </a:p>
          <a:p>
            <a:pPr marL="45720" indent="0" algn="ctr">
              <a:buNone/>
            </a:pPr>
            <a:r>
              <a:rPr lang="ru-RU" sz="8000" dirty="0">
                <a:solidFill>
                  <a:schemeClr val="bg2">
                    <a:lumMod val="50000"/>
                  </a:schemeClr>
                </a:solidFill>
              </a:rPr>
              <a:t>п</a:t>
            </a:r>
            <a:r>
              <a:rPr lang="ru-RU" sz="8000" dirty="0" smtClean="0">
                <a:solidFill>
                  <a:schemeClr val="bg2">
                    <a:lumMod val="50000"/>
                  </a:schemeClr>
                </a:solidFill>
              </a:rPr>
              <a:t>росмотр!</a:t>
            </a:r>
            <a:endParaRPr lang="ru-RU" sz="8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6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815">
        <p:circle/>
      </p:transition>
    </mc:Choice>
    <mc:Fallback xmlns="">
      <p:transition spd="slow" advClick="0" advTm="281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лександр\Desktop\Саша\пленарное\IMG_20150826_07383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387"/>
            <a:ext cx="9144000" cy="691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4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7">
        <p:circle/>
      </p:transition>
    </mc:Choice>
    <mc:Fallback xmlns="">
      <p:transition spd="slow" advClick="0" advTm="300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Александр\Desktop\Саша\пленарное\IMG_20150826_07384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44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36">
        <p:circle/>
      </p:transition>
    </mc:Choice>
    <mc:Fallback xmlns="">
      <p:transition spd="slow" advClick="0" advTm="303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Александр\Desktop\Саша\пленарное\IMG_20150826_07385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80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340">
        <p:circle/>
      </p:transition>
    </mc:Choice>
    <mc:Fallback xmlns="">
      <p:transition spd="slow" advClick="0" advTm="334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лександр\Desktop\Саша\пленарное\IMG_20150826_07385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56"/>
            <a:ext cx="8784976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07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778">
        <p:circle/>
      </p:transition>
    </mc:Choice>
    <mc:Fallback xmlns="">
      <p:transition spd="slow" advClick="0" advTm="277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191</TotalTime>
  <Words>17</Words>
  <Application>Microsoft Office PowerPoint</Application>
  <PresentationFormat>Экран (4:3)</PresentationFormat>
  <Paragraphs>5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Воздушный поток</vt:lpstr>
      <vt:lpstr>Августовская конференция работников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14</cp:revision>
  <dcterms:created xsi:type="dcterms:W3CDTF">2015-10-10T04:26:50Z</dcterms:created>
  <dcterms:modified xsi:type="dcterms:W3CDTF">2015-12-12T14:41:40Z</dcterms:modified>
</cp:coreProperties>
</file>