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92" r:id="rId2"/>
    <p:sldId id="293" r:id="rId3"/>
    <p:sldId id="262" r:id="rId4"/>
    <p:sldId id="263" r:id="rId5"/>
    <p:sldId id="269" r:id="rId6"/>
    <p:sldId id="264" r:id="rId7"/>
    <p:sldId id="265" r:id="rId8"/>
    <p:sldId id="257" r:id="rId9"/>
    <p:sldId id="267" r:id="rId10"/>
    <p:sldId id="258" r:id="rId11"/>
    <p:sldId id="259" r:id="rId12"/>
    <p:sldId id="260" r:id="rId13"/>
    <p:sldId id="261" r:id="rId14"/>
    <p:sldId id="285" r:id="rId15"/>
    <p:sldId id="289" r:id="rId16"/>
    <p:sldId id="290" r:id="rId17"/>
    <p:sldId id="291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2" r:id="rId28"/>
    <p:sldId id="288" r:id="rId29"/>
    <p:sldId id="280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5065-61CF-4DCC-8308-AA6CE253CE2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E059A-127B-4240-A296-B0C879763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технологии в 6 классе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E059A-127B-4240-A296-B0C8797634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E059A-127B-4240-A296-B0C8797634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E059A-127B-4240-A296-B0C87976341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E059A-127B-4240-A296-B0C87976341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E059A-127B-4240-A296-B0C87976341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520930-C2D3-4F6D-ADFE-72AA99BCF7FF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4E51D3-05F9-4117-A1CE-90D2ADFC8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elamori.com/products/category/252251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melamori.com/products/category/252247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hyperlink" Target="http://melamori.com/products/category/209435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melamori.com/products/category/252258" TargetMode="External"/><Relationship Id="rId16" Type="http://schemas.openxmlformats.org/officeDocument/2006/relationships/hyperlink" Target="http://melamori.com/products/category/252242" TargetMode="External"/><Relationship Id="rId20" Type="http://schemas.openxmlformats.org/officeDocument/2006/relationships/hyperlink" Target="http://melamori.com/products/category/2522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lamori.com/products/category/252249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hyperlink" Target="http://melamori.com/products/category/252259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melamori.com/products/category/252241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melamori.com/products/category/252243" TargetMode="External"/><Relationship Id="rId22" Type="http://schemas.openxmlformats.org/officeDocument/2006/relationships/hyperlink" Target="http://melamori.com/products/category/2522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196752"/>
            <a:ext cx="8136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/>
              <a:t>Урок </a:t>
            </a:r>
            <a:endParaRPr lang="ru-RU" sz="7200" b="1" i="1" dirty="0" smtClean="0"/>
          </a:p>
          <a:p>
            <a:r>
              <a:rPr lang="ru-RU" sz="7200" b="1" i="1" dirty="0" smtClean="0"/>
              <a:t>технологии в</a:t>
            </a:r>
          </a:p>
          <a:p>
            <a:r>
              <a:rPr lang="ru-RU" sz="7200" b="1" i="1" dirty="0" smtClean="0"/>
              <a:t> </a:t>
            </a:r>
            <a:r>
              <a:rPr lang="ru-RU" sz="7200" b="1" i="1" dirty="0" smtClean="0"/>
              <a:t>6 классе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assionforum.ru/uploads/images/00/12/81/2014/01/21/22f31d.jpg"/>
          <p:cNvPicPr/>
          <p:nvPr/>
        </p:nvPicPr>
        <p:blipFill>
          <a:blip r:embed="rId2" cstate="print"/>
          <a:srcRect l="3979" t="5299" r="4507" b="6384"/>
          <a:stretch>
            <a:fillRect/>
          </a:stretch>
        </p:blipFill>
        <p:spPr bwMode="auto">
          <a:xfrm>
            <a:off x="395536" y="3356992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assionforum.ru/uploads/images/00/26/36/2014/01/15/12af73.jpg"/>
          <p:cNvPicPr/>
          <p:nvPr/>
        </p:nvPicPr>
        <p:blipFill>
          <a:blip r:embed="rId3" cstate="print"/>
          <a:srcRect l="22547" t="9969" r="5833" b="21909"/>
          <a:stretch>
            <a:fillRect/>
          </a:stretch>
        </p:blipFill>
        <p:spPr bwMode="auto">
          <a:xfrm>
            <a:off x="4932040" y="3356992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hotoset-main-image-3579" descr="image"/>
          <p:cNvPicPr/>
          <p:nvPr/>
        </p:nvPicPr>
        <p:blipFill>
          <a:blip r:embed="rId4" cstate="print"/>
          <a:srcRect l="21168" r="21377"/>
          <a:stretch>
            <a:fillRect/>
          </a:stretch>
        </p:blipFill>
        <p:spPr bwMode="auto">
          <a:xfrm>
            <a:off x="179512" y="332656"/>
            <a:ext cx="2736304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assionforum.ru/uploads/images/topic/2014/01/21/e796e0e4c7_500.jpg"/>
          <p:cNvPicPr/>
          <p:nvPr/>
        </p:nvPicPr>
        <p:blipFill>
          <a:blip r:embed="rId5" cstate="print"/>
          <a:srcRect l="21273" t="9681" r="19760" b="11697"/>
          <a:stretch>
            <a:fillRect/>
          </a:stretch>
        </p:blipFill>
        <p:spPr bwMode="auto">
          <a:xfrm>
            <a:off x="6084168" y="260648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59832" y="1700808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Изделия в технике  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декупаж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assionforum.ru/uploads/images/00/12/81/2014/01/21/03b2f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3263" r="9812"/>
          <a:stretch>
            <a:fillRect/>
          </a:stretch>
        </p:blipFill>
        <p:spPr bwMode="auto">
          <a:xfrm>
            <a:off x="395536" y="2564904"/>
            <a:ext cx="41764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hotoset-main-image-3361" descr="image"/>
          <p:cNvPicPr/>
          <p:nvPr/>
        </p:nvPicPr>
        <p:blipFill>
          <a:blip r:embed="rId3" cstate="print"/>
          <a:srcRect l="24192"/>
          <a:stretch>
            <a:fillRect/>
          </a:stretch>
        </p:blipFill>
        <p:spPr bwMode="auto">
          <a:xfrm>
            <a:off x="4932040" y="3645024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y-decoupage.ru/img/0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8766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124744"/>
            <a:ext cx="393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Изделия в технике   </a:t>
            </a:r>
            <a:r>
              <a:rPr lang="ru-RU" sz="2400" dirty="0" err="1" smtClean="0">
                <a:solidFill>
                  <a:srgbClr val="C00000"/>
                </a:solidFill>
              </a:rPr>
              <a:t>декупаж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Изделия в технике   </a:t>
            </a:r>
            <a:r>
              <a:rPr lang="ru-RU" sz="2800" dirty="0" err="1" smtClean="0">
                <a:solidFill>
                  <a:srgbClr val="C00000"/>
                </a:solidFill>
              </a:rPr>
              <a:t>декупаж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http://my-decoupage.ru/img/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y-decoupage.ru/img/0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52637"/>
            <a:ext cx="4608512" cy="41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y-decoupage.ru/img/2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31683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assionforum.ru/uploads/images/00/26/36/2014/01/16/a34f80.jpg"/>
          <p:cNvPicPr/>
          <p:nvPr/>
        </p:nvPicPr>
        <p:blipFill>
          <a:blip r:embed="rId2" cstate="print"/>
          <a:srcRect l="3306" t="4021" r="2526" b="3491"/>
          <a:stretch>
            <a:fillRect/>
          </a:stretch>
        </p:blipFill>
        <p:spPr bwMode="auto">
          <a:xfrm>
            <a:off x="251520" y="3212976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hotoset-main-image-3393" descr="image"/>
          <p:cNvPicPr/>
          <p:nvPr/>
        </p:nvPicPr>
        <p:blipFill>
          <a:blip r:embed="rId3" cstate="print"/>
          <a:srcRect l="18144" t="2267" r="10793" b="8193"/>
          <a:stretch>
            <a:fillRect/>
          </a:stretch>
        </p:blipFill>
        <p:spPr bwMode="auto">
          <a:xfrm>
            <a:off x="5580112" y="980728"/>
            <a:ext cx="33843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836712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Изделия в технике   </a:t>
            </a:r>
            <a:r>
              <a:rPr lang="ru-RU" sz="2400" dirty="0" err="1" smtClean="0">
                <a:solidFill>
                  <a:srgbClr val="C00000"/>
                </a:solidFill>
              </a:rPr>
              <a:t>декупаж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79127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Изделия в технике   </a:t>
            </a:r>
            <a:r>
              <a:rPr lang="ru-RU" sz="2400" dirty="0" err="1" smtClean="0">
                <a:solidFill>
                  <a:srgbClr val="C00000"/>
                </a:solidFill>
              </a:rPr>
              <a:t>декупаж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www.passionforum.ru/uploads/images/00/29/42/2014/01/20/487223.jpg"/>
          <p:cNvPicPr/>
          <p:nvPr/>
        </p:nvPicPr>
        <p:blipFill>
          <a:blip r:embed="rId2" cstate="print"/>
          <a:srcRect l="19887"/>
          <a:stretch>
            <a:fillRect/>
          </a:stretch>
        </p:blipFill>
        <p:spPr bwMode="auto">
          <a:xfrm>
            <a:off x="251520" y="2564904"/>
            <a:ext cx="4351035" cy="40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assionforum.ru/uploads/images/topic/2014/01/20/5e5721d1e5_500.jpg"/>
          <p:cNvPicPr/>
          <p:nvPr/>
        </p:nvPicPr>
        <p:blipFill>
          <a:blip r:embed="rId3" cstate="print"/>
          <a:srcRect l="22695" r="7708"/>
          <a:stretch>
            <a:fillRect/>
          </a:stretch>
        </p:blipFill>
        <p:spPr bwMode="auto">
          <a:xfrm>
            <a:off x="4716016" y="260648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.liveinternet.ru/images/attach/c/2/70/737/70737739_1297803649_000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6400800" cy="417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cialmytischi.ru/images/stories/socialblogs/Kulinarija/0_26cf6_70000241_X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096344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980728"/>
            <a:ext cx="300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Изделия в технике   </a:t>
            </a:r>
            <a:r>
              <a:rPr lang="ru-RU" dirty="0" err="1" smtClean="0">
                <a:solidFill>
                  <a:srgbClr val="C00000"/>
                </a:solidFill>
              </a:rPr>
              <a:t>декупаж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Изделия в технике   </a:t>
            </a:r>
            <a:r>
              <a:rPr lang="ru-RU" dirty="0" err="1" smtClean="0">
                <a:solidFill>
                  <a:srgbClr val="C00000"/>
                </a:solidFill>
              </a:rPr>
              <a:t>декупаж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uhouse.ru/uploads/posts/2008-10/1224783693_ubk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1398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foto/c/0/apps/4/396/4396401_d575000cc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4759325" cy="35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err="1" smtClean="0">
                <a:solidFill>
                  <a:srgbClr val="C00000"/>
                </a:solidFill>
              </a:rPr>
              <a:t>Декупаж</a:t>
            </a:r>
            <a:r>
              <a:rPr lang="ru-RU" dirty="0" smtClean="0">
                <a:solidFill>
                  <a:srgbClr val="C00000"/>
                </a:solidFill>
              </a:rPr>
              <a:t> в оформлении интерьера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g1.liveinternet.ru/images/attach/c/2/73/359/73359297_8c26bdf7c6b8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75101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Ножницы </a:t>
            </a:r>
            <a:r>
              <a:rPr lang="ru-RU" sz="4000" dirty="0"/>
              <a:t>для </a:t>
            </a:r>
            <a:r>
              <a:rPr lang="ru-RU" sz="4000" dirty="0" err="1"/>
              <a:t>декупажа</a:t>
            </a:r>
            <a:r>
              <a:rPr lang="ru-RU" sz="4000" dirty="0"/>
              <a:t> следует выбирать острые, с хорошо двигающимися лезвиями, иначе они могут испортить узор.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</a:t>
            </a:r>
            <a:r>
              <a:rPr lang="ru-RU" dirty="0" smtClean="0"/>
              <a:t>ля работы с красками, клеем и лаками понадобятся кисти, губки и валики.</a:t>
            </a:r>
            <a:r>
              <a:rPr lang="ru-RU" b="1" dirty="0"/>
              <a:t> </a:t>
            </a:r>
            <a:r>
              <a:rPr lang="ru-RU" dirty="0" smtClean="0"/>
              <a:t>Для </a:t>
            </a:r>
            <a:r>
              <a:rPr lang="ru-RU" dirty="0"/>
              <a:t>работы с клеем подойдет плоская синтетическая кисть средней </a:t>
            </a:r>
            <a:r>
              <a:rPr lang="ru-RU" dirty="0" smtClean="0"/>
              <a:t>жесткости. </a:t>
            </a:r>
            <a:r>
              <a:rPr lang="ru-RU" dirty="0"/>
              <a:t>Для лаков и красок следует использовать полумягкие плоские </a:t>
            </a:r>
            <a:r>
              <a:rPr lang="ru-RU" dirty="0" smtClean="0"/>
              <a:t>кисти. </a:t>
            </a:r>
            <a:r>
              <a:rPr lang="ru-RU" dirty="0"/>
              <a:t>Для создания особых эффектов пригодится также обычная зубная щетка.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Губки нужны для окрашивания больших поверхностей при создании фона. Также ими можно создавать специальные эффекты на поверхности предмета. Валики удобны для наклеивания картинок больших размеров, плотных картинок.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052736"/>
            <a:ext cx="7406640" cy="403244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Не губите  жизнь бездельем –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занимайтесь рукоделием!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 вспомогательным инструментам и материалам для </a:t>
            </a:r>
            <a:r>
              <a:rPr lang="ru-RU" dirty="0" err="1" smtClean="0"/>
              <a:t>декупажа</a:t>
            </a:r>
            <a:r>
              <a:rPr lang="ru-RU" dirty="0" smtClean="0"/>
              <a:t> относятся ватные палочки, зубочистки, наждачная бумага, малярный скотч, фен. Эти инструменты и материалы служат как для создания специальных эффектов, так и для ускорения или облегчения работы. Например, с помощью фена очень быстро можно высушить слой лака или краски, а малярный скотч поможет защитить поверхности при окрашивании.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Основным материалом для работы в технике </a:t>
            </a:r>
            <a:r>
              <a:rPr lang="ru-RU" dirty="0" err="1" smtClean="0"/>
              <a:t>декупажа</a:t>
            </a:r>
            <a:r>
              <a:rPr lang="ru-RU" dirty="0" smtClean="0"/>
              <a:t> является клей. Это может быть специальный клей или же обычный клей ПВА. Для </a:t>
            </a:r>
            <a:r>
              <a:rPr lang="ru-RU" dirty="0" err="1" smtClean="0"/>
              <a:t>декупажа</a:t>
            </a:r>
            <a:r>
              <a:rPr lang="ru-RU" dirty="0" smtClean="0"/>
              <a:t> по ткани следует использовать предназначенный именно для этих целей специальный клей.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Краски для </a:t>
            </a:r>
            <a:r>
              <a:rPr lang="ru-RU" dirty="0" err="1" smtClean="0"/>
              <a:t>декупажа</a:t>
            </a:r>
            <a:r>
              <a:rPr lang="ru-RU" dirty="0" smtClean="0"/>
              <a:t> можно использовать акриловые. Эти краски имеют множество различных оттенков, хорошо смешиваются и хорошо ложатся на любую нежирную поверхность. Акриловые краски </a:t>
            </a:r>
            <a:r>
              <a:rPr lang="ru-RU" dirty="0" err="1" smtClean="0"/>
              <a:t>водорастворимые</a:t>
            </a:r>
            <a:r>
              <a:rPr lang="ru-RU" dirty="0" smtClean="0"/>
              <a:t> и до полного высыхания их легко можно смыть водой.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Инструменты и приспособления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Лак для </a:t>
            </a:r>
            <a:r>
              <a:rPr lang="ru-RU" dirty="0" err="1" smtClean="0"/>
              <a:t>декупажа</a:t>
            </a:r>
            <a:r>
              <a:rPr lang="ru-RU" dirty="0" smtClean="0"/>
              <a:t> необходим для защиты изделия от внешних воздействий. Лаком покрывается поверхность изделия перед началом работы, а по окончанию работы на изделие защитный лак наносится в несколько слоев. Лаки для </a:t>
            </a:r>
            <a:r>
              <a:rPr lang="ru-RU" dirty="0" err="1" smtClean="0"/>
              <a:t>декупажа</a:t>
            </a:r>
            <a:r>
              <a:rPr lang="ru-RU" dirty="0" smtClean="0"/>
              <a:t> используются акриловые, алкидные. Есть также специальные лаки для создания кракелюра.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Порядок работы в технике </a:t>
            </a:r>
            <a:r>
              <a:rPr lang="ru-RU" dirty="0" err="1">
                <a:solidFill>
                  <a:srgbClr val="C00000"/>
                </a:solidFill>
              </a:rPr>
              <a:t>декупажа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Сначала следует подготовить поверхность, которую нужно декорировать. Если это деревянная поверхность, то ее нужно ошкурить, а затем нанести на нее грунтовку. В качестве грунтовки может выступать акриловая краска или неразбавленный клей ПВА. </a:t>
            </a:r>
          </a:p>
          <a:p>
            <a:pPr algn="just"/>
            <a:r>
              <a:rPr lang="ru-RU" dirty="0"/>
              <a:t>Пока подсыхает поверхность, следует вырезать подходящий узор из салфетки. Чем точнее будет вырезан узор – тем лучше. Далее следует отделить два нижних слоя бумаги – останется только верхний, красочный. </a:t>
            </a:r>
          </a:p>
          <a:p>
            <a:pPr algn="just"/>
            <a:r>
              <a:rPr lang="ru-RU" dirty="0" smtClean="0"/>
              <a:t>Набираем </a:t>
            </a:r>
            <a:r>
              <a:rPr lang="ru-RU" dirty="0"/>
              <a:t>на кисть немного клея и начинаем промазывать салфетку с центра по направлению в разные стороны. </a:t>
            </a:r>
            <a:r>
              <a:rPr lang="ru-RU" dirty="0" smtClean="0"/>
              <a:t> </a:t>
            </a:r>
            <a:r>
              <a:rPr lang="ru-RU" dirty="0"/>
              <a:t>Важно следить за тем, чтобы под салфеткой не оставалось пузырьков воздуха. Промазали центр, переходим к </a:t>
            </a:r>
            <a:r>
              <a:rPr lang="ru-RU" dirty="0" smtClean="0"/>
              <a:t>краям.</a:t>
            </a:r>
          </a:p>
          <a:p>
            <a:pPr algn="just"/>
            <a:r>
              <a:rPr lang="ru-RU" dirty="0"/>
              <a:t>По окончании </a:t>
            </a:r>
            <a:r>
              <a:rPr lang="ru-RU" dirty="0" smtClean="0"/>
              <a:t>высыхании </a:t>
            </a:r>
            <a:r>
              <a:rPr lang="ru-RU" dirty="0"/>
              <a:t>салфеток ватной палочкой </a:t>
            </a:r>
            <a:r>
              <a:rPr lang="ru-RU" dirty="0" smtClean="0"/>
              <a:t>удаляем </a:t>
            </a:r>
            <a:r>
              <a:rPr lang="ru-RU" dirty="0"/>
              <a:t>остатки клея на стекле, потом </a:t>
            </a:r>
            <a:r>
              <a:rPr lang="ru-RU" dirty="0" smtClean="0"/>
              <a:t>покрываем </a:t>
            </a:r>
            <a:r>
              <a:rPr lang="ru-RU" dirty="0"/>
              <a:t>все </a:t>
            </a:r>
            <a:r>
              <a:rPr lang="ru-RU" dirty="0" smtClean="0"/>
              <a:t> акриловым лаком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Мастер-класс «</a:t>
            </a:r>
            <a:r>
              <a:rPr lang="ru-RU" sz="2800" dirty="0" err="1" smtClean="0">
                <a:solidFill>
                  <a:srgbClr val="C00000"/>
                </a:solidFill>
              </a:rPr>
              <a:t>Декупаж</a:t>
            </a:r>
            <a:r>
              <a:rPr lang="ru-RU" sz="2800" dirty="0" smtClean="0">
                <a:solidFill>
                  <a:srgbClr val="C00000"/>
                </a:solidFill>
              </a:rPr>
              <a:t> по стеклу»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Изготовление вазы для цветов.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 (253x533, 16Kb)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5922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(640x480, 52Kb)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4031940" y="2456892"/>
            <a:ext cx="453650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6309320"/>
            <a:ext cx="236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Конечный вид работы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6309320"/>
            <a:ext cx="396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Сосуд должен быть обезжирен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(500x375, 37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4320480" cy="35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861048"/>
            <a:ext cx="396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Салфетка и вырезанный из нее цветок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9121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Набираем на кисть немного клея и начинаем промазывать салфетку с центра по направлению в разные стороны.  Салфетка при намокании растягивается. Чем больше приклеиваемый фрагмент, тем больше процент увеличения площади. Это нужно помнить при размещении бумаги на изделии и давать некоторый запас расстояния, чтобы элементы (если вы клеите их рядом) не "наползали" друг на друга. Двигаясь кистью от центра к краям, вы равномерно растягиваете салфетку во все стороны и не только сохраняете ее положение на предмете, но (что более важно) приклеиваете ее равномерно. С проблемой морщинок сталкиваются все </a:t>
            </a:r>
            <a:r>
              <a:rPr lang="ru-RU" sz="1400" dirty="0" err="1" smtClean="0"/>
              <a:t>декупажисты</a:t>
            </a:r>
            <a:r>
              <a:rPr lang="ru-RU" sz="1400" dirty="0" smtClean="0"/>
              <a:t> (такое слово есть, или я его придумала?), и правильные движения кистью, равномерно распределяющие салфетку по поверхности очень важны для уменьшения неровностей.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 (500x375, 42Kb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4032448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64088" y="3789040"/>
            <a:ext cx="282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Процесс приклеивания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(500x375, 45Kb)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Промазали центр, переходим к краям.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По окончании работы и высыхании салфеток ватной палочкой я удаляю остатки клея на стекле, потом покрываю все лаком.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 это мои любимые кадры. </a:t>
            </a:r>
            <a:r>
              <a:rPr lang="ru-RU" dirty="0" err="1" smtClean="0">
                <a:solidFill>
                  <a:srgbClr val="0070C0"/>
                </a:solidFill>
              </a:rPr>
              <a:t>Декупаж</a:t>
            </a:r>
            <a:r>
              <a:rPr lang="ru-RU" dirty="0" smtClean="0">
                <a:solidFill>
                  <a:srgbClr val="0070C0"/>
                </a:solidFill>
              </a:rPr>
              <a:t> на стекле красиво смотрится на просвет.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 (500x375, 36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255269" cy="42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6.privet.ru/lr/0d23c4c2898e13d70c5003f1e79fb45e"/>
          <p:cNvPicPr/>
          <p:nvPr/>
        </p:nvPicPr>
        <p:blipFill>
          <a:blip r:embed="rId2" cstate="print"/>
          <a:srcRect b="3933"/>
          <a:stretch>
            <a:fillRect/>
          </a:stretch>
        </p:blipFill>
        <p:spPr bwMode="auto">
          <a:xfrm>
            <a:off x="323528" y="3284984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isska45.ucoz.ru/dekypaz/30.jpg"/>
          <p:cNvPicPr/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5076056" y="116632"/>
            <a:ext cx="273178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kindermy.ru/_fr/4/s65414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3123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foto/b/0/518/3823518/f_19813102.gif"/>
          <p:cNvPicPr/>
          <p:nvPr/>
        </p:nvPicPr>
        <p:blipFill>
          <a:blip r:embed="rId5" cstate="print"/>
          <a:srcRect l="10591" t="7735" r="7708" b="14913"/>
          <a:stretch>
            <a:fillRect/>
          </a:stretch>
        </p:blipFill>
        <p:spPr bwMode="auto">
          <a:xfrm>
            <a:off x="4355976" y="3717032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сновные преимущества занятия </a:t>
            </a:r>
            <a:r>
              <a:rPr lang="ru-RU" dirty="0" err="1">
                <a:solidFill>
                  <a:srgbClr val="C00000"/>
                </a:solidFill>
              </a:rPr>
              <a:t>декупажем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lvl="0"/>
            <a:r>
              <a:rPr lang="ru-RU" dirty="0" smtClean="0"/>
              <a:t>  </a:t>
            </a:r>
            <a:r>
              <a:rPr lang="ru-RU" dirty="0"/>
              <a:t>полное увлечение этим интереснейшим занятием, отвлечение от будничной жизни и </a:t>
            </a:r>
            <a:r>
              <a:rPr lang="ru-RU" dirty="0" smtClean="0"/>
              <a:t>проблем,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/>
              <a:t>придание старым или обычным вещам нового </a:t>
            </a:r>
            <a:r>
              <a:rPr lang="ru-RU" dirty="0" smtClean="0"/>
              <a:t>вида, яркого</a:t>
            </a:r>
            <a:r>
              <a:rPr lang="ru-RU" dirty="0"/>
              <a:t>, изысканного, в общем-то на Ваш вкус. </a:t>
            </a:r>
          </a:p>
          <a:p>
            <a:pPr lvl="0"/>
            <a:r>
              <a:rPr lang="ru-RU" dirty="0" smtClean="0"/>
              <a:t>возможность </a:t>
            </a:r>
            <a:r>
              <a:rPr lang="ru-RU" dirty="0"/>
              <a:t>дарить свои поделки в качестве подарков по любым поводам друзьям, знакомым и близким.</a:t>
            </a: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Согласитесь</a:t>
            </a:r>
            <a:r>
              <a:rPr lang="ru-RU" dirty="0">
                <a:solidFill>
                  <a:srgbClr val="C00000"/>
                </a:solidFill>
              </a:rPr>
              <a:t>, творить самому - приятно!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Декупаж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err="1" smtClean="0"/>
              <a:t>Декупаж</a:t>
            </a:r>
            <a:r>
              <a:rPr lang="ru-RU" dirty="0" smtClean="0"/>
              <a:t> </a:t>
            </a:r>
            <a:r>
              <a:rPr lang="ru-RU" dirty="0"/>
              <a:t>– (от фр. </a:t>
            </a:r>
            <a:r>
              <a:rPr lang="ru-RU" dirty="0" err="1"/>
              <a:t>Decouper</a:t>
            </a:r>
            <a:r>
              <a:rPr lang="ru-RU" dirty="0"/>
              <a:t>- «вырезать») </a:t>
            </a:r>
            <a:r>
              <a:rPr lang="ru-RU" dirty="0" smtClean="0"/>
              <a:t>–</a:t>
            </a:r>
          </a:p>
          <a:p>
            <a:pPr algn="just">
              <a:buNone/>
            </a:pPr>
            <a:r>
              <a:rPr lang="ru-RU" dirty="0" smtClean="0"/>
              <a:t>техника </a:t>
            </a:r>
            <a:r>
              <a:rPr lang="ru-RU" dirty="0"/>
              <a:t>декорирования и оформления </a:t>
            </a:r>
            <a:r>
              <a:rPr lang="ru-RU" dirty="0" smtClean="0"/>
              <a:t>различных предметов </a:t>
            </a:r>
            <a:r>
              <a:rPr lang="ru-RU" dirty="0"/>
              <a:t>интерьера с помощью салфеток, </a:t>
            </a:r>
            <a:r>
              <a:rPr lang="ru-RU" dirty="0" err="1"/>
              <a:t>декупажных</a:t>
            </a:r>
            <a:r>
              <a:rPr lang="ru-RU" dirty="0"/>
              <a:t> карт, рисовой бумаги и пр. Имитирует художественную роспись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404664"/>
            <a:ext cx="7499176" cy="57214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Не губите  жизнь бездельем –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Занимайтесь рукодельем!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 вяжите – не скучайте,</a:t>
            </a:r>
            <a:br>
              <a:rPr lang="ru-RU" b="1" dirty="0" smtClean="0"/>
            </a:br>
            <a:r>
              <a:rPr lang="ru-RU" b="1" dirty="0" smtClean="0"/>
              <a:t>Или гладью вышивайте.</a:t>
            </a:r>
            <a:br>
              <a:rPr lang="ru-RU" b="1" dirty="0" smtClean="0"/>
            </a:br>
            <a:r>
              <a:rPr lang="ru-RU" b="1" dirty="0" smtClean="0"/>
              <a:t>Вот иголки, нитки, пяльцы</a:t>
            </a:r>
            <a:br>
              <a:rPr lang="ru-RU" b="1" dirty="0" smtClean="0"/>
            </a:br>
            <a:r>
              <a:rPr lang="ru-RU" b="1" dirty="0" smtClean="0"/>
              <a:t>Для проворных наших пальцев.</a:t>
            </a:r>
            <a:br>
              <a:rPr lang="ru-RU" b="1" dirty="0" smtClean="0"/>
            </a:br>
            <a:r>
              <a:rPr lang="ru-RU" b="1" dirty="0" smtClean="0"/>
              <a:t>Ткани, ленточки, кайма –</a:t>
            </a:r>
            <a:br>
              <a:rPr lang="ru-RU" b="1" dirty="0" smtClean="0"/>
            </a:br>
            <a:r>
              <a:rPr lang="ru-RU" b="1" dirty="0" smtClean="0"/>
              <a:t>Закружилась голова!</a:t>
            </a:r>
            <a:br>
              <a:rPr lang="ru-RU" b="1" dirty="0" smtClean="0"/>
            </a:br>
            <a:r>
              <a:rPr lang="ru-RU" b="1" dirty="0" smtClean="0"/>
              <a:t>Заглянули в интернет,</a:t>
            </a:r>
          </a:p>
          <a:p>
            <a:pPr>
              <a:buNone/>
            </a:pPr>
            <a:r>
              <a:rPr lang="ru-RU" b="1" dirty="0" smtClean="0"/>
              <a:t>     Приготовили обед,</a:t>
            </a:r>
            <a:br>
              <a:rPr lang="ru-RU" b="1" dirty="0" smtClean="0"/>
            </a:br>
            <a:r>
              <a:rPr lang="ru-RU" b="1" dirty="0" smtClean="0"/>
              <a:t>Может что-то пришиваем,</a:t>
            </a:r>
            <a:br>
              <a:rPr lang="ru-RU" b="1" dirty="0" smtClean="0"/>
            </a:br>
            <a:r>
              <a:rPr lang="ru-RU" b="1" dirty="0" err="1" smtClean="0"/>
              <a:t>Декупажем</a:t>
            </a:r>
            <a:r>
              <a:rPr lang="ru-RU" b="1" dirty="0" smtClean="0"/>
              <a:t>  оформляем.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 – на радость нам,</a:t>
            </a:r>
            <a:br>
              <a:rPr lang="ru-RU" b="1" dirty="0" smtClean="0"/>
            </a:br>
            <a:r>
              <a:rPr lang="ru-RU" b="1" dirty="0" smtClean="0"/>
              <a:t>Нашим близким и друзьям.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Из истории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История </a:t>
            </a:r>
            <a:r>
              <a:rPr lang="ru-RU" dirty="0" err="1" smtClean="0"/>
              <a:t>декупажа</a:t>
            </a:r>
            <a:r>
              <a:rPr lang="ru-RU" dirty="0" smtClean="0"/>
              <a:t> уходит в далекое прошлое. Еще в XII веке в Китае изобрели тонкую рисовую бумагу с различными изображениями цветов, птиц, людей, животных. Использовали ее для украшения мебели, предметов быта. Покрытые несколькими слоями лака наклеенные рисунки создавали иллюзию художественной росписи.</a:t>
            </a:r>
          </a:p>
          <a:p>
            <a:pPr algn="just"/>
            <a:r>
              <a:rPr lang="ru-RU" dirty="0" smtClean="0"/>
              <a:t> Мода на изделия, оформленные в технике </a:t>
            </a:r>
            <a:r>
              <a:rPr lang="ru-RU" dirty="0" err="1" smtClean="0"/>
              <a:t>декупаж</a:t>
            </a:r>
            <a:r>
              <a:rPr lang="ru-RU" dirty="0" smtClean="0"/>
              <a:t>, появилась в Европе в XVII-XVIII вв. и заняла свое место в высших кругах общества. Имитация художественной росписи позволила восполнить недостаток эксклюзивных предметов роскоши. Постепенно технику </a:t>
            </a:r>
            <a:r>
              <a:rPr lang="ru-RU" dirty="0" err="1" smtClean="0"/>
              <a:t>декупаж</a:t>
            </a:r>
            <a:r>
              <a:rPr lang="ru-RU" dirty="0" smtClean="0"/>
              <a:t> перенесли с мебели на другие предметы интерьера. Эта техника была столь популярна, что во многих домах ею были отделаны даже потолки и стены. Люди разных сословий с удовольствием занимались подобным творчеством.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Из истории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 В нашей стране </a:t>
            </a:r>
            <a:r>
              <a:rPr lang="ru-RU" dirty="0" err="1" smtClean="0"/>
              <a:t>декупаж</a:t>
            </a:r>
            <a:r>
              <a:rPr lang="ru-RU" dirty="0" smtClean="0"/>
              <a:t> приобрел особую популярность в послевоенные годы. Несмотря на разруху и бедность, у людей оставалась потребность в красоте. Одним из самых дешевых способов украсить свой быт была техника аппликации. Цветными картинками обклеивались сундуки, чемоданы, шкафчики и полочки, детские кроватки.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Декупаж</a:t>
            </a:r>
            <a:r>
              <a:rPr lang="ru-RU" dirty="0" smtClean="0">
                <a:solidFill>
                  <a:srgbClr val="C00000"/>
                </a:solidFill>
              </a:rPr>
              <a:t> сегодня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ru-RU" dirty="0"/>
              <a:t>Сегодня </a:t>
            </a:r>
            <a:r>
              <a:rPr lang="ru-RU" dirty="0" err="1"/>
              <a:t>декупаж</a:t>
            </a:r>
            <a:r>
              <a:rPr lang="ru-RU" dirty="0"/>
              <a:t> переживает активное возрождение по всему миру в Америке, Южной Африке, Австралии, Англии и Японии, в том числе и в России </a:t>
            </a:r>
            <a:r>
              <a:rPr lang="ru-RU" dirty="0" err="1"/>
              <a:t>декупаж</a:t>
            </a:r>
            <a:r>
              <a:rPr lang="ru-RU" dirty="0"/>
              <a:t> последние несколько лет постоянно набирает обороты и становится популярным. Ведь </a:t>
            </a:r>
            <a:r>
              <a:rPr lang="ru-RU" dirty="0" err="1"/>
              <a:t>декупаж</a:t>
            </a:r>
            <a:r>
              <a:rPr lang="ru-RU" dirty="0"/>
              <a:t> по настоящему интересен и более того, практичен!</a:t>
            </a:r>
          </a:p>
          <a:p>
            <a:pPr algn="just">
              <a:buNone/>
            </a:pPr>
            <a:r>
              <a:rPr lang="ru-RU" dirty="0" smtClean="0"/>
              <a:t>В настоящее время современные полиграфические технологии, наличие разнообразных клеев и лаков, а также их доступность позволяют </a:t>
            </a:r>
            <a:r>
              <a:rPr lang="ru-RU" dirty="0" err="1" smtClean="0"/>
              <a:t>декупажу</a:t>
            </a:r>
            <a:r>
              <a:rPr lang="ru-RU" dirty="0" smtClean="0"/>
              <a:t> занять лидирующее место среди различных видов рукоделия.</a:t>
            </a:r>
          </a:p>
          <a:p>
            <a:pPr algn="just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Декупажные</a:t>
            </a:r>
            <a:r>
              <a:rPr lang="ru-RU" dirty="0" smtClean="0">
                <a:solidFill>
                  <a:srgbClr val="C00000"/>
                </a:solidFill>
              </a:rPr>
              <a:t> салфетки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Авто, разное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301208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тские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132856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овый год, Рождество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вощи, фрукты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3645024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Цветы, травы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3645024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алфетки пачками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2060848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Животные, птицы, бабочки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5229200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Еда, напитки, шоколад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4008" y="5301208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Натюрморты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2060848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ейзажи">
            <a:hlinkClick r:id="rId20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24128" y="3789040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Люди, ангелы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48264" y="5373216"/>
            <a:ext cx="1485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assionforum.ru/uploads/images/00/12/81/2014/01/21/3bc67c.jpg"/>
          <p:cNvPicPr/>
          <p:nvPr/>
        </p:nvPicPr>
        <p:blipFill>
          <a:blip r:embed="rId3" cstate="print"/>
          <a:srcRect l="3979" t="3979" r="3180" b="4507"/>
          <a:stretch>
            <a:fillRect/>
          </a:stretch>
        </p:blipFill>
        <p:spPr bwMode="auto">
          <a:xfrm>
            <a:off x="467544" y="980728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assionforum.ru/uploads/images/00/00/37/2014/01/17/ba32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398909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188640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000" dirty="0" smtClean="0">
                <a:solidFill>
                  <a:srgbClr val="C00000"/>
                </a:solidFill>
              </a:rPr>
              <a:t>Изделия в </a:t>
            </a:r>
            <a:r>
              <a:rPr lang="ru-RU" sz="2000" dirty="0" smtClean="0">
                <a:solidFill>
                  <a:srgbClr val="C00000"/>
                </a:solidFill>
              </a:rPr>
              <a:t>технике </a:t>
            </a:r>
            <a:r>
              <a:rPr lang="ru-RU" sz="2000" dirty="0" err="1" smtClean="0">
                <a:solidFill>
                  <a:srgbClr val="C00000"/>
                </a:solidFill>
              </a:rPr>
              <a:t>декупаж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otoset-main-image-3553" descr="image"/>
          <p:cNvPicPr/>
          <p:nvPr/>
        </p:nvPicPr>
        <p:blipFill>
          <a:blip r:embed="rId2" cstate="print"/>
          <a:srcRect l="4641" t="9135" r="6153" b="9135"/>
          <a:stretch>
            <a:fillRect/>
          </a:stretch>
        </p:blipFill>
        <p:spPr bwMode="auto">
          <a:xfrm>
            <a:off x="4788024" y="1340768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assionforum.ru/uploads/images/topic/2014/01/21/23b268f7af_500.jpg"/>
          <p:cNvPicPr/>
          <p:nvPr/>
        </p:nvPicPr>
        <p:blipFill>
          <a:blip r:embed="rId3" cstate="print"/>
          <a:srcRect l="6048" t="6810" r="7769" b="10326"/>
          <a:stretch>
            <a:fillRect/>
          </a:stretch>
        </p:blipFill>
        <p:spPr bwMode="auto">
          <a:xfrm>
            <a:off x="323528" y="1268760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476672"/>
            <a:ext cx="300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Изделия в технике   </a:t>
            </a:r>
            <a:r>
              <a:rPr lang="ru-RU" dirty="0" err="1" smtClean="0">
                <a:solidFill>
                  <a:srgbClr val="C00000"/>
                </a:solidFill>
              </a:rPr>
              <a:t>декупаж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</TotalTime>
  <Words>762</Words>
  <Application>Microsoft Office PowerPoint</Application>
  <PresentationFormat>Экран (4:3)</PresentationFormat>
  <Paragraphs>73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Слайд 1</vt:lpstr>
      <vt:lpstr>Не губите  жизнь бездельем – занимайтесь рукоделием!</vt:lpstr>
      <vt:lpstr>Декупаж</vt:lpstr>
      <vt:lpstr>Из истории</vt:lpstr>
      <vt:lpstr>Из истории</vt:lpstr>
      <vt:lpstr>Декупаж сегодня</vt:lpstr>
      <vt:lpstr>Декупажные салфетки</vt:lpstr>
      <vt:lpstr>Слайд 8</vt:lpstr>
      <vt:lpstr>Слайд 9</vt:lpstr>
      <vt:lpstr>Слайд 10</vt:lpstr>
      <vt:lpstr>Слайд 11</vt:lpstr>
      <vt:lpstr>Изделия в технике   декупаж </vt:lpstr>
      <vt:lpstr>Слайд 13</vt:lpstr>
      <vt:lpstr>Изделия в технике   декупаж </vt:lpstr>
      <vt:lpstr>Слайд 15</vt:lpstr>
      <vt:lpstr>Изделия в технике   декупаж </vt:lpstr>
      <vt:lpstr>   Декупаж в оформлении интерьера </vt:lpstr>
      <vt:lpstr>Инструменты и приспособления</vt:lpstr>
      <vt:lpstr>Инструменты и приспособления</vt:lpstr>
      <vt:lpstr>Инструменты и приспособления</vt:lpstr>
      <vt:lpstr>Инструменты и приспособления</vt:lpstr>
      <vt:lpstr>Инструменты и приспособления</vt:lpstr>
      <vt:lpstr>Инструменты и приспособления</vt:lpstr>
      <vt:lpstr>Порядок работы в технике декупажа </vt:lpstr>
      <vt:lpstr>Мастер-класс «Декупаж по стеклу» Изготовление вазы для цветов.</vt:lpstr>
      <vt:lpstr>Слайд 26</vt:lpstr>
      <vt:lpstr>Слайд 27</vt:lpstr>
      <vt:lpstr>Слайд 28</vt:lpstr>
      <vt:lpstr>Основные преимущества занятия декупажем:  </vt:lpstr>
      <vt:lpstr>Слайд 30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11</cp:lastModifiedBy>
  <cp:revision>28</cp:revision>
  <dcterms:created xsi:type="dcterms:W3CDTF">2014-01-22T17:25:07Z</dcterms:created>
  <dcterms:modified xsi:type="dcterms:W3CDTF">2014-01-27T05:33:51Z</dcterms:modified>
</cp:coreProperties>
</file>