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5DA52F-F8A1-4F41-ADC1-166925B15FEF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2576409-EEB0-4574-8956-98EC4C4E81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273752" cy="2868168"/>
          </a:xfrm>
        </p:spPr>
        <p:txBody>
          <a:bodyPr/>
          <a:lstStyle/>
          <a:p>
            <a:pPr algn="ctr"/>
            <a:r>
              <a:rPr lang="ru-RU" dirty="0" smtClean="0"/>
              <a:t>Викторина</a:t>
            </a:r>
            <a:br>
              <a:rPr lang="ru-RU" dirty="0" smtClean="0"/>
            </a:br>
            <a:r>
              <a:rPr lang="ru-RU" dirty="0" smtClean="0"/>
              <a:t>«В мире технологии»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9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шиноведение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Кто</a:t>
            </a:r>
            <a:r>
              <a:rPr lang="de-DE" dirty="0" smtClean="0"/>
              <a:t> </a:t>
            </a:r>
            <a:r>
              <a:rPr lang="de-DE" dirty="0" err="1" smtClean="0"/>
              <a:t>предложил</a:t>
            </a:r>
            <a:r>
              <a:rPr lang="de-DE" dirty="0" smtClean="0"/>
              <a:t> </a:t>
            </a:r>
            <a:r>
              <a:rPr lang="de-DE" dirty="0" err="1" smtClean="0"/>
              <a:t>первый</a:t>
            </a:r>
            <a:r>
              <a:rPr lang="de-DE" dirty="0" smtClean="0"/>
              <a:t> </a:t>
            </a:r>
            <a:r>
              <a:rPr lang="de-DE" dirty="0" err="1" smtClean="0"/>
              <a:t>проект</a:t>
            </a:r>
            <a:r>
              <a:rPr lang="de-DE" dirty="0" smtClean="0"/>
              <a:t> </a:t>
            </a:r>
            <a:r>
              <a:rPr lang="de-DE" dirty="0" err="1" smtClean="0"/>
              <a:t>швейной</a:t>
            </a:r>
            <a:r>
              <a:rPr lang="de-DE" dirty="0" smtClean="0"/>
              <a:t> </a:t>
            </a:r>
            <a:r>
              <a:rPr lang="de-DE" dirty="0" err="1" smtClean="0"/>
              <a:t>машины</a:t>
            </a:r>
            <a:r>
              <a:rPr lang="de-DE" dirty="0" smtClean="0"/>
              <a:t> </a:t>
            </a:r>
            <a:r>
              <a:rPr lang="de-DE" dirty="0" err="1" smtClean="0"/>
              <a:t>для</a:t>
            </a:r>
            <a:r>
              <a:rPr lang="de-DE" dirty="0" smtClean="0"/>
              <a:t> </a:t>
            </a:r>
            <a:r>
              <a:rPr lang="de-DE" dirty="0" err="1" smtClean="0"/>
              <a:t>пошива</a:t>
            </a:r>
            <a:r>
              <a:rPr lang="de-DE" dirty="0" smtClean="0"/>
              <a:t> </a:t>
            </a:r>
            <a:r>
              <a:rPr lang="de-DE" dirty="0" err="1" smtClean="0"/>
              <a:t>одежды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de-DE" b="1" dirty="0" smtClean="0"/>
              <a:t> 2.</a:t>
            </a:r>
            <a:r>
              <a:rPr lang="de-DE" dirty="0" smtClean="0"/>
              <a:t> </a:t>
            </a:r>
            <a:r>
              <a:rPr lang="de-DE" dirty="0" err="1" smtClean="0"/>
              <a:t>Какая</a:t>
            </a:r>
            <a:r>
              <a:rPr lang="de-DE" dirty="0" smtClean="0"/>
              <a:t> </a:t>
            </a:r>
            <a:r>
              <a:rPr lang="de-DE" dirty="0" err="1" smtClean="0"/>
              <a:t>деталь</a:t>
            </a:r>
            <a:r>
              <a:rPr lang="de-DE" dirty="0" smtClean="0"/>
              <a:t> </a:t>
            </a:r>
            <a:r>
              <a:rPr lang="de-DE" dirty="0" err="1" smtClean="0"/>
              <a:t>швейной</a:t>
            </a:r>
            <a:r>
              <a:rPr lang="de-DE" dirty="0" smtClean="0"/>
              <a:t> </a:t>
            </a:r>
            <a:r>
              <a:rPr lang="de-DE" dirty="0" err="1" smtClean="0"/>
              <a:t>машины</a:t>
            </a:r>
            <a:r>
              <a:rPr lang="de-DE" dirty="0" smtClean="0"/>
              <a:t> </a:t>
            </a:r>
            <a:r>
              <a:rPr lang="de-DE" dirty="0" err="1" smtClean="0"/>
              <a:t>находится</a:t>
            </a:r>
            <a:r>
              <a:rPr lang="de-DE" dirty="0" smtClean="0"/>
              <a:t> в </a:t>
            </a:r>
            <a:r>
              <a:rPr lang="de-DE" dirty="0" err="1" smtClean="0"/>
              <a:t>чёрном</a:t>
            </a:r>
            <a:r>
              <a:rPr lang="de-DE" dirty="0" smtClean="0"/>
              <a:t> </a:t>
            </a:r>
            <a:r>
              <a:rPr lang="de-DE" dirty="0" err="1" smtClean="0"/>
              <a:t>ящике</a:t>
            </a:r>
            <a:r>
              <a:rPr lang="de-DE" dirty="0" smtClean="0"/>
              <a:t>? </a:t>
            </a:r>
            <a:r>
              <a:rPr lang="de-DE" dirty="0" err="1" smtClean="0"/>
              <a:t>Она</a:t>
            </a:r>
            <a:r>
              <a:rPr lang="de-DE" dirty="0" smtClean="0"/>
              <a:t> </a:t>
            </a:r>
            <a:r>
              <a:rPr lang="de-DE" dirty="0" err="1" smtClean="0"/>
              <a:t>называется</a:t>
            </a:r>
            <a:r>
              <a:rPr lang="de-DE" dirty="0" smtClean="0"/>
              <a:t> </a:t>
            </a:r>
            <a:r>
              <a:rPr lang="de-DE" dirty="0" err="1" smtClean="0"/>
              <a:t>так</a:t>
            </a:r>
            <a:r>
              <a:rPr lang="de-DE" dirty="0" smtClean="0"/>
              <a:t> </a:t>
            </a:r>
            <a:r>
              <a:rPr lang="de-DE" dirty="0" err="1" smtClean="0"/>
              <a:t>же</a:t>
            </a:r>
            <a:r>
              <a:rPr lang="de-DE" dirty="0" smtClean="0"/>
              <a:t>, </a:t>
            </a:r>
            <a:r>
              <a:rPr lang="de-DE" dirty="0" err="1" smtClean="0"/>
              <a:t>как</a:t>
            </a:r>
            <a:r>
              <a:rPr lang="de-DE" dirty="0" smtClean="0"/>
              <a:t> </a:t>
            </a:r>
            <a:r>
              <a:rPr lang="de-DE" dirty="0" err="1" smtClean="0"/>
              <a:t>одна</a:t>
            </a:r>
            <a:r>
              <a:rPr lang="de-DE" dirty="0" smtClean="0"/>
              <a:t> </a:t>
            </a:r>
            <a:r>
              <a:rPr lang="de-DE" dirty="0" err="1" smtClean="0"/>
              <a:t>из</a:t>
            </a:r>
            <a:r>
              <a:rPr lang="de-DE" dirty="0" smtClean="0"/>
              <a:t> </a:t>
            </a:r>
            <a:r>
              <a:rPr lang="de-DE" dirty="0" err="1" smtClean="0"/>
              <a:t>деталей</a:t>
            </a:r>
            <a:r>
              <a:rPr lang="de-DE" dirty="0" smtClean="0"/>
              <a:t> </a:t>
            </a:r>
            <a:r>
              <a:rPr lang="de-DE" dirty="0" err="1" smtClean="0"/>
              <a:t>велосипеда</a:t>
            </a:r>
            <a:r>
              <a:rPr lang="de-DE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</a:t>
            </a:r>
            <a:r>
              <a:rPr lang="de-DE" dirty="0" smtClean="0"/>
              <a:t> В </a:t>
            </a:r>
            <a:r>
              <a:rPr lang="de-DE" dirty="0" err="1" smtClean="0"/>
              <a:t>каком</a:t>
            </a:r>
            <a:r>
              <a:rPr lang="de-DE" dirty="0" smtClean="0"/>
              <a:t> </a:t>
            </a:r>
            <a:r>
              <a:rPr lang="de-DE" dirty="0" err="1" smtClean="0"/>
              <a:t>городе</a:t>
            </a:r>
            <a:r>
              <a:rPr lang="de-DE" dirty="0" smtClean="0"/>
              <a:t> в </a:t>
            </a:r>
            <a:r>
              <a:rPr lang="de-DE" dirty="0" err="1" smtClean="0"/>
              <a:t>России</a:t>
            </a:r>
            <a:r>
              <a:rPr lang="de-DE" dirty="0" smtClean="0"/>
              <a:t> </a:t>
            </a:r>
            <a:r>
              <a:rPr lang="de-DE" dirty="0" err="1" smtClean="0"/>
              <a:t>был</a:t>
            </a:r>
            <a:r>
              <a:rPr lang="de-DE" dirty="0" smtClean="0"/>
              <a:t> </a:t>
            </a:r>
            <a:r>
              <a:rPr lang="de-DE" dirty="0" err="1" smtClean="0"/>
              <a:t>основан</a:t>
            </a:r>
            <a:r>
              <a:rPr lang="de-DE" dirty="0" smtClean="0"/>
              <a:t> </a:t>
            </a:r>
            <a:r>
              <a:rPr lang="de-DE" dirty="0" err="1" smtClean="0"/>
              <a:t>первый</a:t>
            </a:r>
            <a:r>
              <a:rPr lang="de-DE" dirty="0" smtClean="0"/>
              <a:t> </a:t>
            </a:r>
            <a:r>
              <a:rPr lang="de-DE" dirty="0" err="1" smtClean="0"/>
              <a:t>завод</a:t>
            </a:r>
            <a:r>
              <a:rPr lang="de-DE" dirty="0" smtClean="0"/>
              <a:t> </a:t>
            </a:r>
            <a:r>
              <a:rPr lang="de-DE" dirty="0" err="1" smtClean="0"/>
              <a:t>по</a:t>
            </a:r>
            <a:r>
              <a:rPr lang="de-DE" dirty="0" smtClean="0"/>
              <a:t> </a:t>
            </a:r>
            <a:r>
              <a:rPr lang="de-DE" dirty="0" err="1" smtClean="0"/>
              <a:t>производству</a:t>
            </a:r>
            <a:r>
              <a:rPr lang="de-DE" dirty="0" smtClean="0"/>
              <a:t> </a:t>
            </a:r>
            <a:r>
              <a:rPr lang="de-DE" dirty="0" err="1" smtClean="0"/>
              <a:t>швейных</a:t>
            </a:r>
            <a:r>
              <a:rPr lang="de-DE" dirty="0" smtClean="0"/>
              <a:t> </a:t>
            </a:r>
            <a:r>
              <a:rPr lang="de-DE" dirty="0" err="1" smtClean="0"/>
              <a:t>машин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Какой</a:t>
            </a:r>
            <a:r>
              <a:rPr lang="de-DE" dirty="0" smtClean="0"/>
              <a:t> </a:t>
            </a:r>
            <a:r>
              <a:rPr lang="de-DE" dirty="0" err="1" smtClean="0"/>
              <a:t>завод</a:t>
            </a:r>
            <a:r>
              <a:rPr lang="de-DE" dirty="0" smtClean="0"/>
              <a:t> </a:t>
            </a:r>
            <a:r>
              <a:rPr lang="de-DE" dirty="0" err="1" smtClean="0"/>
              <a:t>стал</a:t>
            </a:r>
            <a:r>
              <a:rPr lang="de-DE" dirty="0" smtClean="0"/>
              <a:t> </a:t>
            </a:r>
            <a:r>
              <a:rPr lang="de-DE" dirty="0" err="1" smtClean="0"/>
              <a:t>центром</a:t>
            </a:r>
            <a:r>
              <a:rPr lang="de-DE" dirty="0" smtClean="0"/>
              <a:t> </a:t>
            </a:r>
            <a:r>
              <a:rPr lang="de-DE" dirty="0" err="1" smtClean="0"/>
              <a:t>швейного</a:t>
            </a:r>
            <a:r>
              <a:rPr lang="de-DE" dirty="0" smtClean="0"/>
              <a:t> </a:t>
            </a:r>
            <a:r>
              <a:rPr lang="de-DE" dirty="0" err="1" smtClean="0"/>
              <a:t>машиностроения</a:t>
            </a:r>
            <a:r>
              <a:rPr lang="de-DE" dirty="0" smtClean="0"/>
              <a:t> в </a:t>
            </a:r>
            <a:r>
              <a:rPr lang="de-DE" dirty="0" err="1" smtClean="0"/>
              <a:t>России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6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Какую</a:t>
            </a:r>
            <a:r>
              <a:rPr lang="de-DE" dirty="0" smtClean="0"/>
              <a:t> </a:t>
            </a:r>
            <a:r>
              <a:rPr lang="de-DE" dirty="0" err="1" smtClean="0"/>
              <a:t>функцию</a:t>
            </a:r>
            <a:r>
              <a:rPr lang="de-DE" dirty="0" smtClean="0"/>
              <a:t> </a:t>
            </a:r>
            <a:r>
              <a:rPr lang="de-DE" dirty="0" err="1" smtClean="0"/>
              <a:t>выполняют</a:t>
            </a:r>
            <a:r>
              <a:rPr lang="de-DE" dirty="0" smtClean="0"/>
              <a:t> </a:t>
            </a:r>
            <a:r>
              <a:rPr lang="de-DE" dirty="0" err="1" smtClean="0"/>
              <a:t>желобки</a:t>
            </a:r>
            <a:r>
              <a:rPr lang="de-DE" dirty="0" smtClean="0"/>
              <a:t> </a:t>
            </a:r>
            <a:r>
              <a:rPr lang="de-DE" dirty="0" err="1" smtClean="0"/>
              <a:t>на</a:t>
            </a:r>
            <a:r>
              <a:rPr lang="de-DE" dirty="0" smtClean="0"/>
              <a:t> </a:t>
            </a:r>
            <a:r>
              <a:rPr lang="de-DE" dirty="0" err="1" smtClean="0"/>
              <a:t>лезвии</a:t>
            </a:r>
            <a:r>
              <a:rPr lang="de-DE" dirty="0" smtClean="0"/>
              <a:t> </a:t>
            </a:r>
            <a:r>
              <a:rPr lang="de-DE" dirty="0" err="1" smtClean="0"/>
              <a:t>иглы</a:t>
            </a:r>
            <a:r>
              <a:rPr lang="de-DE" dirty="0" smtClean="0"/>
              <a:t>?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7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Как</a:t>
            </a:r>
            <a:r>
              <a:rPr lang="de-DE" dirty="0" smtClean="0"/>
              <a:t> </a:t>
            </a:r>
            <a:r>
              <a:rPr lang="de-DE" dirty="0" err="1" smtClean="0"/>
              <a:t>подбирают</a:t>
            </a:r>
            <a:r>
              <a:rPr lang="de-DE" dirty="0" smtClean="0"/>
              <a:t> </a:t>
            </a:r>
            <a:r>
              <a:rPr lang="de-DE" dirty="0" err="1" smtClean="0"/>
              <a:t>иглу</a:t>
            </a:r>
            <a:r>
              <a:rPr lang="de-DE" dirty="0" smtClean="0"/>
              <a:t> и </a:t>
            </a:r>
            <a:r>
              <a:rPr lang="de-DE" dirty="0" err="1" smtClean="0"/>
              <a:t>нитки</a:t>
            </a:r>
            <a:r>
              <a:rPr lang="de-DE" dirty="0" smtClean="0"/>
              <a:t> </a:t>
            </a:r>
            <a:r>
              <a:rPr lang="de-DE" dirty="0" err="1" smtClean="0"/>
              <a:t>для</a:t>
            </a:r>
            <a:r>
              <a:rPr lang="de-DE" dirty="0" smtClean="0"/>
              <a:t> </a:t>
            </a:r>
            <a:r>
              <a:rPr lang="de-DE" dirty="0" err="1" smtClean="0"/>
              <a:t>выполнения</a:t>
            </a:r>
            <a:r>
              <a:rPr lang="de-DE" dirty="0" smtClean="0"/>
              <a:t> </a:t>
            </a:r>
            <a:r>
              <a:rPr lang="de-DE" dirty="0" err="1" smtClean="0"/>
              <a:t>машинных</a:t>
            </a:r>
            <a:r>
              <a:rPr lang="de-DE" dirty="0" smtClean="0"/>
              <a:t> </a:t>
            </a:r>
            <a:r>
              <a:rPr lang="de-DE" dirty="0" err="1" smtClean="0"/>
              <a:t>работ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8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Какая</a:t>
            </a:r>
            <a:r>
              <a:rPr lang="de-DE" dirty="0" smtClean="0"/>
              <a:t> </a:t>
            </a:r>
            <a:r>
              <a:rPr lang="de-DE" dirty="0" err="1" smtClean="0"/>
              <a:t>основная</a:t>
            </a:r>
            <a:r>
              <a:rPr lang="de-DE" dirty="0" smtClean="0"/>
              <a:t> </a:t>
            </a:r>
            <a:r>
              <a:rPr lang="de-DE" dirty="0" err="1" smtClean="0"/>
              <a:t>деталь</a:t>
            </a:r>
            <a:r>
              <a:rPr lang="de-DE" dirty="0" smtClean="0"/>
              <a:t> </a:t>
            </a:r>
            <a:r>
              <a:rPr lang="de-DE" dirty="0" err="1" smtClean="0"/>
              <a:t>швейной</a:t>
            </a:r>
            <a:r>
              <a:rPr lang="de-DE" dirty="0" smtClean="0"/>
              <a:t> </a:t>
            </a:r>
            <a:r>
              <a:rPr lang="de-DE" dirty="0" err="1" smtClean="0"/>
              <a:t>машины</a:t>
            </a:r>
            <a:r>
              <a:rPr lang="de-DE" dirty="0" smtClean="0"/>
              <a:t> </a:t>
            </a:r>
            <a:r>
              <a:rPr lang="de-DE" dirty="0" err="1" smtClean="0"/>
              <a:t>имеет</a:t>
            </a:r>
            <a:r>
              <a:rPr lang="de-DE" dirty="0" smtClean="0"/>
              <a:t> </a:t>
            </a:r>
            <a:r>
              <a:rPr lang="de-DE" dirty="0" err="1" smtClean="0"/>
              <a:t>название</a:t>
            </a:r>
            <a:r>
              <a:rPr lang="de-DE" dirty="0" smtClean="0"/>
              <a:t> </a:t>
            </a:r>
            <a:r>
              <a:rPr lang="de-DE" dirty="0" err="1" smtClean="0"/>
              <a:t>одежды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9</a:t>
            </a:r>
            <a:r>
              <a:rPr lang="de-DE" b="1" dirty="0" smtClean="0"/>
              <a:t>.</a:t>
            </a:r>
            <a:r>
              <a:rPr lang="de-DE" dirty="0" smtClean="0"/>
              <a:t> В </a:t>
            </a:r>
            <a:r>
              <a:rPr lang="de-DE" dirty="0" err="1" smtClean="0"/>
              <a:t>каком</a:t>
            </a:r>
            <a:r>
              <a:rPr lang="de-DE" dirty="0" smtClean="0"/>
              <a:t> </a:t>
            </a:r>
            <a:r>
              <a:rPr lang="de-DE" dirty="0" err="1" smtClean="0"/>
              <a:t>положении</a:t>
            </a:r>
            <a:r>
              <a:rPr lang="de-DE" dirty="0" smtClean="0"/>
              <a:t> </a:t>
            </a:r>
            <a:r>
              <a:rPr lang="de-DE" dirty="0" err="1" smtClean="0"/>
              <a:t>должна</a:t>
            </a:r>
            <a:r>
              <a:rPr lang="de-DE" dirty="0" smtClean="0"/>
              <a:t> </a:t>
            </a:r>
            <a:r>
              <a:rPr lang="de-DE" dirty="0" err="1" smtClean="0"/>
              <a:t>находиться</a:t>
            </a:r>
            <a:r>
              <a:rPr lang="de-DE" dirty="0" smtClean="0"/>
              <a:t> </a:t>
            </a:r>
            <a:r>
              <a:rPr lang="de-DE" dirty="0" err="1" smtClean="0"/>
              <a:t>игла</a:t>
            </a:r>
            <a:r>
              <a:rPr lang="de-DE" dirty="0" smtClean="0"/>
              <a:t> </a:t>
            </a:r>
            <a:r>
              <a:rPr lang="de-DE" dirty="0" err="1" smtClean="0"/>
              <a:t>при</a:t>
            </a:r>
            <a:r>
              <a:rPr lang="de-DE" dirty="0" smtClean="0"/>
              <a:t> </a:t>
            </a:r>
            <a:r>
              <a:rPr lang="de-DE" dirty="0" err="1" smtClean="0"/>
              <a:t>заправке</a:t>
            </a:r>
            <a:r>
              <a:rPr lang="de-DE" dirty="0" smtClean="0"/>
              <a:t> </a:t>
            </a:r>
            <a:r>
              <a:rPr lang="de-DE" dirty="0" err="1" smtClean="0"/>
              <a:t>верхней</a:t>
            </a:r>
            <a:r>
              <a:rPr lang="de-DE" dirty="0" smtClean="0"/>
              <a:t> </a:t>
            </a:r>
            <a:r>
              <a:rPr lang="de-DE" dirty="0" err="1" smtClean="0"/>
              <a:t>нити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10</a:t>
            </a:r>
            <a:r>
              <a:rPr lang="de-DE" dirty="0" smtClean="0"/>
              <a:t>. </a:t>
            </a:r>
            <a:r>
              <a:rPr lang="de-DE" dirty="0" err="1" smtClean="0"/>
              <a:t>Какой</a:t>
            </a:r>
            <a:r>
              <a:rPr lang="de-DE" dirty="0" smtClean="0"/>
              <a:t> </a:t>
            </a:r>
            <a:r>
              <a:rPr lang="de-DE" dirty="0" err="1" smtClean="0"/>
              <a:t>завод</a:t>
            </a:r>
            <a:r>
              <a:rPr lang="de-DE" dirty="0" smtClean="0"/>
              <a:t> </a:t>
            </a:r>
            <a:r>
              <a:rPr lang="de-DE" dirty="0" err="1" smtClean="0"/>
              <a:t>стал</a:t>
            </a:r>
            <a:r>
              <a:rPr lang="de-DE" dirty="0" smtClean="0"/>
              <a:t> </a:t>
            </a:r>
            <a:r>
              <a:rPr lang="de-DE" dirty="0" err="1" smtClean="0"/>
              <a:t>центром</a:t>
            </a:r>
            <a:r>
              <a:rPr lang="de-DE" dirty="0" smtClean="0"/>
              <a:t> </a:t>
            </a:r>
            <a:r>
              <a:rPr lang="de-DE" dirty="0" err="1" smtClean="0"/>
              <a:t>швейного</a:t>
            </a:r>
            <a:r>
              <a:rPr lang="de-DE" dirty="0" smtClean="0"/>
              <a:t> </a:t>
            </a:r>
            <a:r>
              <a:rPr lang="de-DE" dirty="0" err="1" smtClean="0"/>
              <a:t>машиностроения</a:t>
            </a:r>
            <a:r>
              <a:rPr lang="de-DE" dirty="0" smtClean="0"/>
              <a:t>: а) ГАЗ; б) ВАЗ; в) ПМЗ?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Конкурс “КРОССВОРД”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Графический объект2"/>
          <p:cNvPicPr>
            <a:picLocks noGrp="1"/>
          </p:cNvPicPr>
          <p:nvPr>
            <p:ph idx="1"/>
          </p:nvPr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71472" y="1285860"/>
            <a:ext cx="7215238" cy="5072098"/>
          </a:xfrm>
          <a:prstGeom prst="rect">
            <a:avLst/>
          </a:prstGeom>
          <a:solidFill>
            <a:srgbClr val="FFFFFF"/>
          </a:solidFill>
          <a:ln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533400"/>
            <a:ext cx="5686218" cy="5895996"/>
          </a:xfrm>
        </p:spPr>
        <p:txBody>
          <a:bodyPr/>
          <a:lstStyle/>
          <a:p>
            <a:r>
              <a:rPr lang="de-DE" sz="3200" dirty="0" smtClean="0">
                <a:ln w="9000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1 конкурс “РАЗМИНКА”</a:t>
            </a:r>
            <a:r>
              <a:rPr lang="ru-RU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“Шесть Е”.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Во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шести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предложенных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словах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присутствует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буква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“Е”.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Пользуясь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определениями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отгадайте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эти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слова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впишите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буквы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пустые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клеточки</a:t>
            </a:r>
            <a:r>
              <a:rPr lang="de-DE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7239000" cy="6312884"/>
          </a:xfrm>
        </p:spPr>
        <p:txBody>
          <a:bodyPr/>
          <a:lstStyle/>
          <a:p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Первая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“Е”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заключена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коре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дерево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Этот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“Е” у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столяра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столе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Эта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“Е” у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инженера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столе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«Е»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каждая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деталь</a:t>
            </a:r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Эта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“Е”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нужна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везде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: и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уроке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стройке</a:t>
            </a:r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Эта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“Е”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стоит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sz="2400" dirty="0" err="1" smtClean="0">
                <a:latin typeface="Times New Roman" pitchFamily="18" charset="0"/>
                <a:cs typeface="Times New Roman" pitchFamily="18" charset="0"/>
              </a:rPr>
              <a:t>цехе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dirty="0" smtClean="0"/>
              <a:t>	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714356"/>
          <a:ext cx="478634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97724"/>
                <a:gridCol w="797724"/>
                <a:gridCol w="797724"/>
                <a:gridCol w="797724"/>
                <a:gridCol w="797724"/>
                <a:gridCol w="79772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92D05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1571612"/>
          <a:ext cx="785818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2500306"/>
          <a:ext cx="4714908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85818"/>
                <a:gridCol w="785818"/>
                <a:gridCol w="785818"/>
                <a:gridCol w="785818"/>
                <a:gridCol w="785818"/>
                <a:gridCol w="78581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4" y="3357562"/>
          <a:ext cx="478634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97724"/>
                <a:gridCol w="797724"/>
                <a:gridCol w="797724"/>
                <a:gridCol w="797724"/>
                <a:gridCol w="797724"/>
                <a:gridCol w="79772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45" y="4214818"/>
          <a:ext cx="5500726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44" y="5286388"/>
          <a:ext cx="792962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60802"/>
                <a:gridCol w="660802"/>
                <a:gridCol w="660802"/>
                <a:gridCol w="660802"/>
                <a:gridCol w="660802"/>
                <a:gridCol w="660802"/>
                <a:gridCol w="660802"/>
                <a:gridCol w="660802"/>
                <a:gridCol w="660802"/>
                <a:gridCol w="660802"/>
                <a:gridCol w="660802"/>
                <a:gridCol w="66080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320188"/>
          </a:xfrm>
        </p:spPr>
        <p:txBody>
          <a:bodyPr>
            <a:noAutofit/>
          </a:bodyPr>
          <a:lstStyle/>
          <a:p>
            <a:pPr algn="ctr"/>
            <a:r>
              <a:rPr lang="de-DE" sz="2800" dirty="0" smtClean="0"/>
              <a:t>2 конкурс “ВИКТОРИНА”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tt-RU" sz="2800" dirty="0" smtClean="0"/>
              <a:t>-</a:t>
            </a:r>
            <a:r>
              <a:rPr lang="de-DE" sz="2800" dirty="0" err="1" smtClean="0"/>
              <a:t>Закончи</a:t>
            </a:r>
            <a:r>
              <a:rPr lang="de-DE" sz="2800" dirty="0" smtClean="0"/>
              <a:t> </a:t>
            </a:r>
            <a:r>
              <a:rPr lang="de-DE" sz="2800" dirty="0" err="1" smtClean="0"/>
              <a:t>пословицу</a:t>
            </a:r>
            <a:r>
              <a:rPr lang="de-DE" sz="2800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err="1" smtClean="0"/>
              <a:t>Сделал</a:t>
            </a:r>
            <a:r>
              <a:rPr lang="de-DE" dirty="0" smtClean="0"/>
              <a:t> </a:t>
            </a:r>
            <a:r>
              <a:rPr lang="de-DE" dirty="0" err="1" smtClean="0"/>
              <a:t>дело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Дело</a:t>
            </a:r>
            <a:r>
              <a:rPr lang="de-DE" dirty="0" smtClean="0"/>
              <a:t> </a:t>
            </a:r>
            <a:r>
              <a:rPr lang="de-DE" dirty="0" err="1" smtClean="0"/>
              <a:t>мастера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Что</a:t>
            </a:r>
            <a:r>
              <a:rPr lang="de-DE" dirty="0" smtClean="0"/>
              <a:t> </a:t>
            </a:r>
            <a:r>
              <a:rPr lang="de-DE" dirty="0" err="1" smtClean="0"/>
              <a:t>посеешь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Делу</a:t>
            </a:r>
            <a:r>
              <a:rPr lang="de-DE" dirty="0" smtClean="0"/>
              <a:t> </a:t>
            </a:r>
            <a:r>
              <a:rPr lang="de-DE" dirty="0" err="1" smtClean="0"/>
              <a:t>время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Терпение</a:t>
            </a:r>
            <a:r>
              <a:rPr lang="de-DE" dirty="0" smtClean="0"/>
              <a:t> и </a:t>
            </a:r>
            <a:r>
              <a:rPr lang="de-DE" dirty="0" err="1" smtClean="0"/>
              <a:t>труд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Поспешишь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Семь</a:t>
            </a:r>
            <a:r>
              <a:rPr lang="de-DE" dirty="0" smtClean="0"/>
              <a:t> </a:t>
            </a:r>
            <a:r>
              <a:rPr lang="de-DE" dirty="0" err="1" smtClean="0"/>
              <a:t>раз</a:t>
            </a:r>
            <a:r>
              <a:rPr lang="de-DE" dirty="0" smtClean="0"/>
              <a:t> </a:t>
            </a:r>
            <a:r>
              <a:rPr lang="de-DE" dirty="0" err="1" smtClean="0"/>
              <a:t>отмерь</a:t>
            </a:r>
            <a:r>
              <a:rPr lang="de-DE" dirty="0" smtClean="0"/>
              <a:t>…</a:t>
            </a:r>
            <a:endParaRPr lang="ru-RU" dirty="0" smtClean="0"/>
          </a:p>
          <a:p>
            <a:pPr lvl="0"/>
            <a:r>
              <a:rPr lang="de-DE" dirty="0" err="1" smtClean="0"/>
              <a:t>Лес</a:t>
            </a:r>
            <a:r>
              <a:rPr lang="de-DE" dirty="0" smtClean="0"/>
              <a:t> </a:t>
            </a:r>
            <a:r>
              <a:rPr lang="de-DE" dirty="0" err="1" smtClean="0"/>
              <a:t>рубят</a:t>
            </a:r>
            <a:r>
              <a:rPr lang="de-DE" dirty="0" smtClean="0"/>
              <a:t>…</a:t>
            </a:r>
            <a:endParaRPr lang="ru-RU" dirty="0" smtClean="0"/>
          </a:p>
          <a:p>
            <a:r>
              <a:rPr lang="de-DE" dirty="0" err="1" smtClean="0"/>
              <a:t>Умелые</a:t>
            </a:r>
            <a:r>
              <a:rPr lang="de-DE" dirty="0" smtClean="0"/>
              <a:t> </a:t>
            </a:r>
            <a:r>
              <a:rPr lang="de-DE" dirty="0" err="1" smtClean="0"/>
              <a:t>руки</a:t>
            </a:r>
            <a:r>
              <a:rPr lang="de-DE" dirty="0" smtClean="0"/>
              <a:t>…</a:t>
            </a:r>
            <a:endParaRPr lang="ru-RU" dirty="0" smtClean="0"/>
          </a:p>
          <a:p>
            <a:r>
              <a:rPr lang="de-DE" dirty="0" err="1" smtClean="0"/>
              <a:t>Без</a:t>
            </a:r>
            <a:r>
              <a:rPr lang="de-DE" dirty="0" smtClean="0"/>
              <a:t> </a:t>
            </a:r>
            <a:r>
              <a:rPr lang="de-DE" dirty="0" err="1" smtClean="0"/>
              <a:t>труда</a:t>
            </a:r>
            <a:r>
              <a:rPr lang="de-DE" dirty="0" smtClean="0"/>
              <a:t>…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Блиц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опроса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u="sng" dirty="0" err="1" smtClean="0"/>
              <a:t>Вопрос</a:t>
            </a:r>
            <a:r>
              <a:rPr lang="de-DE" u="sng" dirty="0" smtClean="0"/>
              <a:t> 1.</a:t>
            </a:r>
            <a:r>
              <a:rPr lang="de-DE" dirty="0" smtClean="0"/>
              <a:t> </a:t>
            </a:r>
            <a:r>
              <a:rPr lang="de-DE" dirty="0" err="1" smtClean="0"/>
              <a:t>Винты</a:t>
            </a:r>
            <a:r>
              <a:rPr lang="de-DE" dirty="0" smtClean="0"/>
              <a:t> и </a:t>
            </a:r>
            <a:r>
              <a:rPr lang="de-DE" dirty="0" err="1" smtClean="0"/>
              <a:t>шурупы</a:t>
            </a:r>
            <a:r>
              <a:rPr lang="de-DE" dirty="0" smtClean="0"/>
              <a:t> </a:t>
            </a:r>
            <a:r>
              <a:rPr lang="de-DE" dirty="0" err="1" smtClean="0"/>
              <a:t>можно</a:t>
            </a:r>
            <a:r>
              <a:rPr lang="de-DE" dirty="0" smtClean="0"/>
              <a:t> </a:t>
            </a:r>
            <a:r>
              <a:rPr lang="de-DE" dirty="0" err="1" smtClean="0"/>
              <a:t>ввернуть</a:t>
            </a:r>
            <a:r>
              <a:rPr lang="de-DE" dirty="0" smtClean="0"/>
              <a:t> и </a:t>
            </a:r>
            <a:r>
              <a:rPr lang="de-DE" dirty="0" err="1" smtClean="0"/>
              <a:t>вывернуть</a:t>
            </a:r>
            <a:r>
              <a:rPr lang="de-DE" dirty="0" smtClean="0"/>
              <a:t> с </a:t>
            </a:r>
            <a:r>
              <a:rPr lang="de-DE" dirty="0" err="1" smtClean="0"/>
              <a:t>помощью</a:t>
            </a:r>
            <a:r>
              <a:rPr lang="de-DE" dirty="0" smtClean="0"/>
              <a:t>… </a:t>
            </a:r>
            <a:r>
              <a:rPr lang="de-DE" i="1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de-DE" u="sng" dirty="0" err="1" smtClean="0"/>
              <a:t>Вопрос</a:t>
            </a:r>
            <a:r>
              <a:rPr lang="de-DE" u="sng" dirty="0" smtClean="0"/>
              <a:t> 2.</a:t>
            </a:r>
            <a:r>
              <a:rPr lang="de-DE" dirty="0" smtClean="0"/>
              <a:t>     </a:t>
            </a:r>
            <a:r>
              <a:rPr lang="de-DE" dirty="0" err="1" smtClean="0"/>
              <a:t>Медь</a:t>
            </a:r>
            <a:r>
              <a:rPr lang="de-DE" dirty="0" smtClean="0"/>
              <a:t> – </a:t>
            </a:r>
            <a:r>
              <a:rPr lang="de-DE" dirty="0" err="1" smtClean="0"/>
              <a:t>металл</a:t>
            </a:r>
            <a:r>
              <a:rPr lang="de-DE" dirty="0" smtClean="0"/>
              <a:t>, </a:t>
            </a:r>
            <a:r>
              <a:rPr lang="de-DE" dirty="0" err="1" smtClean="0"/>
              <a:t>какого</a:t>
            </a:r>
            <a:r>
              <a:rPr lang="de-DE" dirty="0" smtClean="0"/>
              <a:t> </a:t>
            </a:r>
            <a:r>
              <a:rPr lang="de-DE" dirty="0" err="1" smtClean="0"/>
              <a:t>цвета</a:t>
            </a:r>
            <a:r>
              <a:rPr lang="de-DE" dirty="0" smtClean="0"/>
              <a:t>?</a:t>
            </a:r>
            <a:endParaRPr lang="ru-RU" dirty="0" smtClean="0"/>
          </a:p>
          <a:p>
            <a:endParaRPr lang="tt-RU" u="sng" dirty="0" smtClean="0"/>
          </a:p>
          <a:p>
            <a:r>
              <a:rPr lang="de-DE" u="sng" dirty="0" err="1" smtClean="0"/>
              <a:t>Вопрос</a:t>
            </a:r>
            <a:r>
              <a:rPr lang="de-DE" u="sng" dirty="0" smtClean="0"/>
              <a:t> 3.</a:t>
            </a:r>
            <a:r>
              <a:rPr lang="de-DE" dirty="0" smtClean="0"/>
              <a:t>  </a:t>
            </a:r>
            <a:r>
              <a:rPr lang="de-DE" dirty="0" err="1" smtClean="0"/>
              <a:t>Масштаб</a:t>
            </a:r>
            <a:r>
              <a:rPr lang="de-DE" dirty="0" smtClean="0"/>
              <a:t> 1:4 </a:t>
            </a:r>
            <a:r>
              <a:rPr lang="de-DE" dirty="0" err="1" smtClean="0"/>
              <a:t>указывает</a:t>
            </a:r>
            <a:r>
              <a:rPr lang="de-DE" dirty="0" smtClean="0"/>
              <a:t>, </a:t>
            </a:r>
            <a:r>
              <a:rPr lang="de-DE" dirty="0" err="1" smtClean="0"/>
              <a:t>что</a:t>
            </a:r>
            <a:r>
              <a:rPr lang="de-DE" dirty="0" smtClean="0"/>
              <a:t> </a:t>
            </a:r>
            <a:r>
              <a:rPr lang="de-DE" dirty="0" err="1" smtClean="0"/>
              <a:t>чертеж</a:t>
            </a:r>
            <a:r>
              <a:rPr lang="de-DE" dirty="0" smtClean="0"/>
              <a:t> </a:t>
            </a:r>
            <a:r>
              <a:rPr lang="de-DE" dirty="0" err="1" smtClean="0"/>
              <a:t>выполнен</a:t>
            </a:r>
            <a:r>
              <a:rPr lang="de-DE" dirty="0" smtClean="0"/>
              <a:t> с </a:t>
            </a:r>
            <a:r>
              <a:rPr lang="de-DE" dirty="0" err="1" smtClean="0"/>
              <a:t>уменьшением</a:t>
            </a:r>
            <a:r>
              <a:rPr lang="de-DE" dirty="0" smtClean="0"/>
              <a:t> </a:t>
            </a:r>
            <a:r>
              <a:rPr lang="de-DE" dirty="0" err="1" smtClean="0"/>
              <a:t>или</a:t>
            </a:r>
            <a:r>
              <a:rPr lang="de-DE" dirty="0" smtClean="0"/>
              <a:t> </a:t>
            </a:r>
            <a:r>
              <a:rPr lang="de-DE" dirty="0" err="1" smtClean="0"/>
              <a:t>увеличение</a:t>
            </a:r>
            <a:endParaRPr lang="ru-RU" dirty="0" smtClean="0"/>
          </a:p>
          <a:p>
            <a:pPr>
              <a:buNone/>
            </a:pPr>
            <a:r>
              <a:rPr lang="de-DE" dirty="0" smtClean="0"/>
              <a:t> </a:t>
            </a:r>
            <a:endParaRPr lang="ru-RU" dirty="0" smtClean="0"/>
          </a:p>
          <a:p>
            <a:r>
              <a:rPr lang="de-DE" u="sng" dirty="0" err="1" smtClean="0"/>
              <a:t>Вопрос</a:t>
            </a:r>
            <a:r>
              <a:rPr lang="de-DE" u="sng" dirty="0" smtClean="0"/>
              <a:t> 4.</a:t>
            </a:r>
            <a:r>
              <a:rPr lang="de-DE" dirty="0" smtClean="0"/>
              <a:t> </a:t>
            </a:r>
            <a:r>
              <a:rPr lang="de-DE" dirty="0" err="1" smtClean="0"/>
              <a:t>Киянка-это</a:t>
            </a:r>
            <a:r>
              <a:rPr lang="de-DE" dirty="0" smtClean="0"/>
              <a:t> </a:t>
            </a:r>
            <a:r>
              <a:rPr lang="de-DE" dirty="0" err="1" smtClean="0"/>
              <a:t>представительница</a:t>
            </a:r>
            <a:r>
              <a:rPr lang="de-DE" dirty="0" smtClean="0"/>
              <a:t> </a:t>
            </a:r>
            <a:r>
              <a:rPr lang="de-DE" dirty="0" err="1" smtClean="0"/>
              <a:t>народов</a:t>
            </a:r>
            <a:r>
              <a:rPr lang="de-DE" dirty="0" smtClean="0"/>
              <a:t> </a:t>
            </a:r>
            <a:r>
              <a:rPr lang="de-DE" dirty="0" err="1" smtClean="0"/>
              <a:t>Азии</a:t>
            </a:r>
            <a:r>
              <a:rPr lang="de-DE" dirty="0" smtClean="0"/>
              <a:t> </a:t>
            </a:r>
            <a:r>
              <a:rPr lang="de-DE" dirty="0" err="1" smtClean="0"/>
              <a:t>или</a:t>
            </a:r>
            <a:r>
              <a:rPr lang="de-DE" dirty="0" smtClean="0"/>
              <a:t> </a:t>
            </a:r>
            <a:r>
              <a:rPr lang="de-DE" dirty="0" err="1" smtClean="0"/>
              <a:t>что-то</a:t>
            </a:r>
            <a:r>
              <a:rPr lang="de-DE" dirty="0" smtClean="0"/>
              <a:t> </a:t>
            </a:r>
            <a:r>
              <a:rPr lang="de-DE" dirty="0" err="1" smtClean="0"/>
              <a:t>другое</a:t>
            </a:r>
            <a:r>
              <a:rPr lang="de-DE" dirty="0" smtClean="0"/>
              <a:t>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знание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этикета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/>
          </a:bodyPr>
          <a:lstStyle/>
          <a:p>
            <a:r>
              <a:rPr lang="de-DE" i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u="sng" dirty="0" err="1" smtClean="0">
                <a:latin typeface="Times New Roman" pitchFamily="18" charset="0"/>
                <a:cs typeface="Times New Roman" pitchFamily="18" charset="0"/>
              </a:rPr>
              <a:t>Вопрос</a:t>
            </a:r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Почему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входя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помещение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мужчины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снимают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головные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уборы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i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u="sng" dirty="0" err="1" smtClean="0">
                <a:latin typeface="Times New Roman" pitchFamily="18" charset="0"/>
                <a:cs typeface="Times New Roman" pitchFamily="18" charset="0"/>
              </a:rPr>
              <a:t>Вопрос</a:t>
            </a:r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весело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было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ехать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ты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садишься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автобус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мороженым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u="sng" dirty="0" err="1" smtClean="0">
                <a:latin typeface="Times New Roman" pitchFamily="18" charset="0"/>
                <a:cs typeface="Times New Roman" pitchFamily="18" charset="0"/>
              </a:rPr>
              <a:t>Вопрос</a:t>
            </a:r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Съев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улице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конфету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ты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тщательно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сворачиваешь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маленький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комочек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валялся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ногами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забрасываешь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газон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u="sng" dirty="0" err="1" smtClean="0">
                <a:latin typeface="Times New Roman" pitchFamily="18" charset="0"/>
                <a:cs typeface="Times New Roman" pitchFamily="18" charset="0"/>
              </a:rPr>
              <a:t>Вопрос</a:t>
            </a:r>
            <a:r>
              <a:rPr lang="de-DE" u="sng" dirty="0" smtClean="0">
                <a:latin typeface="Times New Roman" pitchFamily="18" charset="0"/>
                <a:cs typeface="Times New Roman" pitchFamily="18" charset="0"/>
              </a:rPr>
              <a:t> 4.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Можно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отказаться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подарка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3 конкурс “РЕБУСЫ”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609416"/>
            <a:ext cx="5767406" cy="48463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1) АЗОГОТКВА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2) ИЕЕЛДЗИ   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3) ОНБЛША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4) ИПЛА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5) УРАБОНК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6) ОМОЛОТК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7) РЕВОСЛ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8) ЦЫНИНОЖ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9) НОЛОКВО 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10)  КАСЕТСМА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11) СОТСЛУ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000" b="1" dirty="0" smtClean="0">
                <a:latin typeface="Times New Roman" pitchFamily="18" charset="0"/>
                <a:cs typeface="Times New Roman" pitchFamily="18" charset="0"/>
              </a:rPr>
              <a:t>12) КИЛЬПАНИН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94448"/>
          </a:xfrm>
        </p:spPr>
        <p:txBody>
          <a:bodyPr>
            <a:noAutofit/>
          </a:bodyPr>
          <a:lstStyle/>
          <a:p>
            <a:pPr algn="ctr"/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Конкурс “В МИРЕ ПРОФЕССИЙ”</a:t>
            </a: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t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названию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профессий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подберите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7410480" cy="45983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de-DE" sz="3800" b="1" dirty="0" err="1" smtClean="0">
                <a:latin typeface="Times New Roman" pitchFamily="18" charset="0"/>
                <a:cs typeface="Times New Roman" pitchFamily="18" charset="0"/>
              </a:rPr>
              <a:t>Бондарь</a:t>
            </a: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de-DE" sz="3800" b="1" dirty="0" err="1" smtClean="0">
                <a:latin typeface="Times New Roman" pitchFamily="18" charset="0"/>
                <a:cs typeface="Times New Roman" pitchFamily="18" charset="0"/>
              </a:rPr>
              <a:t>Водопроводчик</a:t>
            </a: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de-DE" sz="3800" b="1" dirty="0" err="1" smtClean="0">
                <a:latin typeface="Times New Roman" pitchFamily="18" charset="0"/>
                <a:cs typeface="Times New Roman" pitchFamily="18" charset="0"/>
              </a:rPr>
              <a:t>Токарь</a:t>
            </a: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de-DE" sz="3800" b="1" dirty="0" err="1" smtClean="0">
                <a:latin typeface="Times New Roman" pitchFamily="18" charset="0"/>
                <a:cs typeface="Times New Roman" pitchFamily="18" charset="0"/>
              </a:rPr>
              <a:t>Чертежник</a:t>
            </a: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de-DE" sz="3800" b="1" dirty="0" err="1" smtClean="0">
                <a:latin typeface="Times New Roman" pitchFamily="18" charset="0"/>
                <a:cs typeface="Times New Roman" pitchFamily="18" charset="0"/>
              </a:rPr>
              <a:t>Плотник</a:t>
            </a: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800" b="1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de-DE" sz="3800" b="1" dirty="0" err="1" smtClean="0">
                <a:latin typeface="Times New Roman" pitchFamily="18" charset="0"/>
                <a:cs typeface="Times New Roman" pitchFamily="18" charset="0"/>
              </a:rPr>
              <a:t>Слесар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t-RU" sz="3200" b="1" dirty="0" smtClean="0"/>
          </a:p>
          <a:p>
            <a:pPr>
              <a:buNone/>
            </a:pPr>
            <a:r>
              <a:rPr lang="de-DE" sz="3200" b="1" dirty="0" smtClean="0"/>
              <a:t>А</a:t>
            </a:r>
            <a:r>
              <a:rPr lang="ru-RU" sz="3200" dirty="0" smtClean="0"/>
              <a:t> </a:t>
            </a:r>
            <a:r>
              <a:rPr lang="de-DE" sz="3200" b="1" dirty="0" err="1" smtClean="0"/>
              <a:t>Устраняет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неполадки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водопровода</a:t>
            </a:r>
            <a:r>
              <a:rPr lang="de-DE" sz="3200" b="1" dirty="0" smtClean="0"/>
              <a:t>, </a:t>
            </a:r>
            <a:r>
              <a:rPr lang="de-DE" sz="3200" b="1" dirty="0" err="1" smtClean="0"/>
              <a:t>ремонтирует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краны</a:t>
            </a:r>
            <a:endParaRPr lang="ru-RU" sz="3200" dirty="0" smtClean="0"/>
          </a:p>
          <a:p>
            <a:pPr>
              <a:buNone/>
            </a:pPr>
            <a:r>
              <a:rPr lang="de-DE" sz="3200" b="1" dirty="0" smtClean="0"/>
              <a:t>Б</a:t>
            </a:r>
            <a:r>
              <a:rPr lang="ru-RU" sz="3200" dirty="0" smtClean="0"/>
              <a:t> </a:t>
            </a:r>
            <a:r>
              <a:rPr lang="de-DE" sz="3200" b="1" dirty="0" err="1" smtClean="0"/>
              <a:t>На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станке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точит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круглые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детали</a:t>
            </a:r>
            <a:endParaRPr lang="tt-RU" sz="3200" b="1" dirty="0" smtClean="0"/>
          </a:p>
          <a:p>
            <a:pPr>
              <a:buNone/>
            </a:pPr>
            <a:r>
              <a:rPr lang="de-DE" sz="3200" b="1" dirty="0" smtClean="0"/>
              <a:t>В</a:t>
            </a:r>
            <a:r>
              <a:rPr lang="ru-RU" sz="3200" dirty="0" smtClean="0"/>
              <a:t> </a:t>
            </a:r>
            <a:r>
              <a:rPr lang="de-DE" sz="3200" b="1" dirty="0" err="1" smtClean="0"/>
              <a:t>Изготавливает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клёпанные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бочки</a:t>
            </a:r>
            <a:endParaRPr lang="tt-RU" sz="3200" b="1" dirty="0" smtClean="0"/>
          </a:p>
          <a:p>
            <a:pPr>
              <a:buNone/>
            </a:pPr>
            <a:r>
              <a:rPr lang="de-DE" sz="3200" b="1" dirty="0" smtClean="0"/>
              <a:t>Г</a:t>
            </a:r>
            <a:r>
              <a:rPr lang="ru-RU" sz="3200" dirty="0" smtClean="0"/>
              <a:t> </a:t>
            </a:r>
            <a:r>
              <a:rPr lang="de-DE" sz="3200" b="1" dirty="0" err="1" smtClean="0"/>
              <a:t>Выполняет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чертежи</a:t>
            </a:r>
            <a:endParaRPr lang="tt-RU" sz="3200" b="1" dirty="0" smtClean="0"/>
          </a:p>
          <a:p>
            <a:pPr>
              <a:buNone/>
            </a:pPr>
            <a:r>
              <a:rPr lang="de-DE" sz="3200" b="1" dirty="0" smtClean="0"/>
              <a:t>Д</a:t>
            </a:r>
            <a:r>
              <a:rPr lang="ru-RU" sz="3200" dirty="0" smtClean="0"/>
              <a:t> </a:t>
            </a:r>
            <a:r>
              <a:rPr lang="de-DE" sz="3200" b="1" dirty="0" err="1" smtClean="0"/>
              <a:t>Обрабатывает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металлы</a:t>
            </a:r>
            <a:r>
              <a:rPr lang="de-DE" sz="3200" b="1" dirty="0" smtClean="0"/>
              <a:t>, </a:t>
            </a:r>
            <a:r>
              <a:rPr lang="de-DE" sz="3200" b="1" dirty="0" err="1" smtClean="0"/>
              <a:t>используя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ручные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инструменты</a:t>
            </a:r>
            <a:endParaRPr lang="tt-RU" sz="3200" b="1" dirty="0" smtClean="0"/>
          </a:p>
          <a:p>
            <a:pPr>
              <a:buNone/>
            </a:pPr>
            <a:r>
              <a:rPr lang="de-DE" sz="3200" b="1" dirty="0" smtClean="0"/>
              <a:t>Е</a:t>
            </a:r>
            <a:r>
              <a:rPr lang="ru-RU" sz="3200" dirty="0" smtClean="0"/>
              <a:t> </a:t>
            </a:r>
            <a:r>
              <a:rPr lang="de-DE" sz="3200" b="1" dirty="0" err="1" smtClean="0"/>
              <a:t>Работает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топором</a:t>
            </a:r>
            <a:r>
              <a:rPr lang="de-DE" sz="3200" b="1" dirty="0" smtClean="0"/>
              <a:t>, </a:t>
            </a:r>
            <a:r>
              <a:rPr lang="de-DE" sz="3200" b="1" dirty="0" err="1" smtClean="0"/>
              <a:t>строит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дома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просы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игре-викторине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:                                                   "</a:t>
            </a:r>
            <a:r>
              <a:rPr lang="de-DE" dirty="0" err="1" smtClean="0">
                <a:latin typeface="Times New Roman" pitchFamily="18" charset="0"/>
                <a:cs typeface="Times New Roman" pitchFamily="18" charset="0"/>
              </a:rPr>
              <a:t>Кулинария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Что</a:t>
            </a:r>
            <a:r>
              <a:rPr lang="de-DE" dirty="0" smtClean="0"/>
              <a:t>, </a:t>
            </a:r>
            <a:r>
              <a:rPr lang="de-DE" dirty="0" err="1" smtClean="0"/>
              <a:t>по</a:t>
            </a:r>
            <a:r>
              <a:rPr lang="de-DE" dirty="0" smtClean="0"/>
              <a:t> </a:t>
            </a:r>
            <a:r>
              <a:rPr lang="de-DE" dirty="0" err="1" smtClean="0"/>
              <a:t>народным</a:t>
            </a:r>
            <a:r>
              <a:rPr lang="de-DE" dirty="0" smtClean="0"/>
              <a:t> </a:t>
            </a:r>
            <a:r>
              <a:rPr lang="de-DE" dirty="0" err="1" smtClean="0"/>
              <a:t>представлениям</a:t>
            </a:r>
            <a:r>
              <a:rPr lang="de-DE" dirty="0" smtClean="0"/>
              <a:t>, </a:t>
            </a:r>
            <a:r>
              <a:rPr lang="de-DE" dirty="0" err="1" smtClean="0"/>
              <a:t>означало</a:t>
            </a:r>
            <a:r>
              <a:rPr lang="de-DE" dirty="0" smtClean="0"/>
              <a:t> </a:t>
            </a:r>
            <a:r>
              <a:rPr lang="de-DE" dirty="0" err="1" smtClean="0"/>
              <a:t>начало</a:t>
            </a:r>
            <a:r>
              <a:rPr lang="de-DE" dirty="0" smtClean="0"/>
              <a:t> </a:t>
            </a:r>
            <a:r>
              <a:rPr lang="de-DE" dirty="0" err="1" smtClean="0"/>
              <a:t>всего</a:t>
            </a:r>
            <a:r>
              <a:rPr lang="de-DE" dirty="0" smtClean="0"/>
              <a:t> </a:t>
            </a:r>
            <a:r>
              <a:rPr lang="de-DE" dirty="0" err="1" smtClean="0"/>
              <a:t>живого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de-DE" b="1" dirty="0" smtClean="0"/>
              <a:t> </a:t>
            </a:r>
            <a:r>
              <a:rPr lang="ru-RU" b="1" dirty="0" smtClean="0"/>
              <a:t>2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Слово</a:t>
            </a:r>
            <a:r>
              <a:rPr lang="de-DE" dirty="0" smtClean="0"/>
              <a:t>, </a:t>
            </a:r>
            <a:r>
              <a:rPr lang="de-DE" dirty="0" err="1" smtClean="0"/>
              <a:t>от</a:t>
            </a:r>
            <a:r>
              <a:rPr lang="de-DE" dirty="0" smtClean="0"/>
              <a:t> </a:t>
            </a:r>
            <a:r>
              <a:rPr lang="de-DE" dirty="0" err="1" smtClean="0"/>
              <a:t>которого</a:t>
            </a:r>
            <a:r>
              <a:rPr lang="de-DE" dirty="0" smtClean="0"/>
              <a:t> </a:t>
            </a:r>
            <a:r>
              <a:rPr lang="de-DE" dirty="0" err="1" smtClean="0"/>
              <a:t>не</a:t>
            </a:r>
            <a:r>
              <a:rPr lang="de-DE" dirty="0" smtClean="0"/>
              <a:t> </a:t>
            </a:r>
            <a:r>
              <a:rPr lang="de-DE" dirty="0" err="1" smtClean="0"/>
              <a:t>становится</a:t>
            </a:r>
            <a:r>
              <a:rPr lang="de-DE" dirty="0" smtClean="0"/>
              <a:t> </a:t>
            </a:r>
            <a:r>
              <a:rPr lang="de-DE" dirty="0" err="1" smtClean="0"/>
              <a:t>сладко</a:t>
            </a:r>
            <a:r>
              <a:rPr lang="de-DE" dirty="0" smtClean="0"/>
              <a:t> </a:t>
            </a:r>
            <a:r>
              <a:rPr lang="de-DE" dirty="0" err="1" smtClean="0"/>
              <a:t>во</a:t>
            </a:r>
            <a:r>
              <a:rPr lang="de-DE" dirty="0" smtClean="0"/>
              <a:t> </a:t>
            </a:r>
            <a:r>
              <a:rPr lang="de-DE" dirty="0" err="1" smtClean="0"/>
              <a:t>рту</a:t>
            </a:r>
            <a:r>
              <a:rPr lang="de-DE" dirty="0" smtClean="0"/>
              <a:t>, </a:t>
            </a:r>
            <a:r>
              <a:rPr lang="de-DE" dirty="0" err="1" smtClean="0"/>
              <a:t>сколько</a:t>
            </a:r>
            <a:r>
              <a:rPr lang="de-DE" dirty="0" smtClean="0"/>
              <a:t> </a:t>
            </a:r>
            <a:r>
              <a:rPr lang="de-DE" dirty="0" err="1" smtClean="0"/>
              <a:t>ни</a:t>
            </a:r>
            <a:r>
              <a:rPr lang="de-DE" dirty="0" smtClean="0"/>
              <a:t> </a:t>
            </a:r>
            <a:r>
              <a:rPr lang="de-DE" dirty="0" err="1" smtClean="0"/>
              <a:t>повторяй</a:t>
            </a:r>
            <a:r>
              <a:rPr lang="de-DE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de-DE" b="1" dirty="0" smtClean="0"/>
              <a:t> </a:t>
            </a:r>
            <a:r>
              <a:rPr lang="ru-RU" b="1" dirty="0" smtClean="0"/>
              <a:t>3</a:t>
            </a:r>
            <a:r>
              <a:rPr lang="de-DE" b="1" dirty="0" smtClean="0"/>
              <a:t>.</a:t>
            </a:r>
            <a:r>
              <a:rPr lang="de-DE" dirty="0" smtClean="0"/>
              <a:t> В </a:t>
            </a:r>
            <a:r>
              <a:rPr lang="de-DE" dirty="0" err="1" smtClean="0"/>
              <a:t>средние</a:t>
            </a:r>
            <a:r>
              <a:rPr lang="de-DE" dirty="0" smtClean="0"/>
              <a:t> </a:t>
            </a:r>
            <a:r>
              <a:rPr lang="de-DE" dirty="0" err="1" smtClean="0"/>
              <a:t>века</a:t>
            </a:r>
            <a:r>
              <a:rPr lang="de-DE" dirty="0" smtClean="0"/>
              <a:t> </a:t>
            </a:r>
            <a:r>
              <a:rPr lang="de-DE" dirty="0" err="1" smtClean="0"/>
              <a:t>рыцари</a:t>
            </a:r>
            <a:r>
              <a:rPr lang="de-DE" dirty="0" smtClean="0"/>
              <a:t> </a:t>
            </a:r>
            <a:r>
              <a:rPr lang="de-DE" dirty="0" err="1" smtClean="0"/>
              <a:t>этот</a:t>
            </a:r>
            <a:r>
              <a:rPr lang="de-DE" dirty="0" smtClean="0"/>
              <a:t> </a:t>
            </a:r>
            <a:r>
              <a:rPr lang="de-DE" dirty="0" err="1" smtClean="0"/>
              <a:t>овощ</a:t>
            </a:r>
            <a:r>
              <a:rPr lang="de-DE" dirty="0" smtClean="0"/>
              <a:t> </a:t>
            </a:r>
            <a:r>
              <a:rPr lang="de-DE" dirty="0" err="1" smtClean="0"/>
              <a:t>носили</a:t>
            </a:r>
            <a:r>
              <a:rPr lang="de-DE" dirty="0" smtClean="0"/>
              <a:t> </a:t>
            </a:r>
            <a:r>
              <a:rPr lang="de-DE" dirty="0" err="1" smtClean="0"/>
              <a:t>на</a:t>
            </a:r>
            <a:r>
              <a:rPr lang="de-DE" dirty="0" smtClean="0"/>
              <a:t> </a:t>
            </a:r>
            <a:r>
              <a:rPr lang="de-DE" dirty="0" err="1" smtClean="0"/>
              <a:t>груди</a:t>
            </a:r>
            <a:r>
              <a:rPr lang="de-DE" dirty="0" smtClean="0"/>
              <a:t> </a:t>
            </a:r>
            <a:r>
              <a:rPr lang="de-DE" dirty="0" err="1" smtClean="0"/>
              <a:t>как</a:t>
            </a:r>
            <a:r>
              <a:rPr lang="de-DE" dirty="0" smtClean="0"/>
              <a:t> </a:t>
            </a:r>
            <a:r>
              <a:rPr lang="de-DE" dirty="0" err="1" smtClean="0"/>
              <a:t>талисман</a:t>
            </a:r>
            <a:r>
              <a:rPr lang="de-DE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de-DE" b="1" dirty="0" smtClean="0"/>
              <a:t> </a:t>
            </a:r>
            <a:r>
              <a:rPr lang="ru-RU" b="1" dirty="0" smtClean="0"/>
              <a:t>4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Дипломат</a:t>
            </a:r>
            <a:r>
              <a:rPr lang="de-DE" dirty="0" smtClean="0"/>
              <a:t> и </a:t>
            </a:r>
            <a:r>
              <a:rPr lang="de-DE" dirty="0" err="1" smtClean="0"/>
              <a:t>способ</a:t>
            </a:r>
            <a:r>
              <a:rPr lang="de-DE" dirty="0" smtClean="0"/>
              <a:t> </a:t>
            </a:r>
            <a:r>
              <a:rPr lang="de-DE" dirty="0" err="1" smtClean="0"/>
              <a:t>приготовления</a:t>
            </a:r>
            <a:r>
              <a:rPr lang="de-DE" dirty="0" smtClean="0"/>
              <a:t> </a:t>
            </a:r>
            <a:r>
              <a:rPr lang="de-DE" dirty="0" err="1" smtClean="0"/>
              <a:t>селедки</a:t>
            </a:r>
            <a:r>
              <a:rPr lang="de-DE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5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Продукт</a:t>
            </a:r>
            <a:r>
              <a:rPr lang="de-DE" dirty="0" smtClean="0"/>
              <a:t>, </a:t>
            </a:r>
            <a:r>
              <a:rPr lang="de-DE" dirty="0" err="1" smtClean="0"/>
              <a:t>простудивший</a:t>
            </a:r>
            <a:r>
              <a:rPr lang="de-DE" dirty="0" smtClean="0"/>
              <a:t> </a:t>
            </a:r>
            <a:r>
              <a:rPr lang="de-DE" dirty="0" err="1" smtClean="0"/>
              <a:t>старика</a:t>
            </a:r>
            <a:r>
              <a:rPr lang="de-DE" dirty="0" smtClean="0"/>
              <a:t> </a:t>
            </a:r>
            <a:r>
              <a:rPr lang="de-DE" dirty="0" err="1" smtClean="0"/>
              <a:t>Хотта-быча</a:t>
            </a:r>
            <a:r>
              <a:rPr lang="de-DE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6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Исходное</a:t>
            </a:r>
            <a:r>
              <a:rPr lang="de-DE" dirty="0" smtClean="0"/>
              <a:t> </a:t>
            </a:r>
            <a:r>
              <a:rPr lang="de-DE" dirty="0" err="1" smtClean="0"/>
              <a:t>сырье</a:t>
            </a:r>
            <a:r>
              <a:rPr lang="de-DE" dirty="0" smtClean="0"/>
              <a:t> </a:t>
            </a:r>
            <a:r>
              <a:rPr lang="de-DE" dirty="0" err="1" smtClean="0"/>
              <a:t>для</a:t>
            </a:r>
            <a:r>
              <a:rPr lang="de-DE" dirty="0" smtClean="0"/>
              <a:t> </a:t>
            </a:r>
            <a:r>
              <a:rPr lang="de-DE" dirty="0" err="1" smtClean="0"/>
              <a:t>изготовления</a:t>
            </a:r>
            <a:r>
              <a:rPr lang="de-DE" dirty="0" smtClean="0"/>
              <a:t> </a:t>
            </a:r>
            <a:r>
              <a:rPr lang="de-DE" dirty="0" err="1" smtClean="0"/>
              <a:t>кареты</a:t>
            </a:r>
            <a:r>
              <a:rPr lang="de-DE" dirty="0" smtClean="0"/>
              <a:t> </a:t>
            </a:r>
            <a:r>
              <a:rPr lang="de-DE" dirty="0" err="1" smtClean="0"/>
              <a:t>для</a:t>
            </a:r>
            <a:r>
              <a:rPr lang="de-DE" dirty="0" smtClean="0"/>
              <a:t> </a:t>
            </a:r>
            <a:r>
              <a:rPr lang="de-DE" dirty="0" err="1" smtClean="0"/>
              <a:t>Золушки</a:t>
            </a:r>
            <a:r>
              <a:rPr lang="de-DE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de-DE" b="1" dirty="0" smtClean="0"/>
              <a:t> </a:t>
            </a:r>
            <a:r>
              <a:rPr lang="ru-RU" b="1" dirty="0" smtClean="0"/>
              <a:t>7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Этот</a:t>
            </a:r>
            <a:r>
              <a:rPr lang="de-DE" dirty="0" smtClean="0"/>
              <a:t> </a:t>
            </a:r>
            <a:r>
              <a:rPr lang="de-DE" dirty="0" err="1" smtClean="0"/>
              <a:t>слегка</a:t>
            </a:r>
            <a:r>
              <a:rPr lang="de-DE" dirty="0" smtClean="0"/>
              <a:t> </a:t>
            </a:r>
            <a:r>
              <a:rPr lang="de-DE" dirty="0" err="1" smtClean="0"/>
              <a:t>надкушенный</a:t>
            </a:r>
            <a:r>
              <a:rPr lang="de-DE" dirty="0" smtClean="0"/>
              <a:t> </a:t>
            </a:r>
            <a:r>
              <a:rPr lang="de-DE" dirty="0" err="1" smtClean="0"/>
              <a:t>фрукт</a:t>
            </a:r>
            <a:r>
              <a:rPr lang="de-DE" dirty="0" smtClean="0"/>
              <a:t> </a:t>
            </a:r>
            <a:r>
              <a:rPr lang="de-DE" dirty="0" err="1" smtClean="0"/>
              <a:t>стал</a:t>
            </a:r>
            <a:r>
              <a:rPr lang="de-DE" dirty="0" smtClean="0"/>
              <a:t> </a:t>
            </a:r>
            <a:r>
              <a:rPr lang="de-DE" dirty="0" err="1" smtClean="0"/>
              <a:t>символом</a:t>
            </a:r>
            <a:r>
              <a:rPr lang="de-DE" dirty="0" smtClean="0"/>
              <a:t> </a:t>
            </a:r>
            <a:r>
              <a:rPr lang="de-DE" dirty="0" err="1" smtClean="0"/>
              <a:t>компьютеров</a:t>
            </a:r>
            <a:r>
              <a:rPr lang="de-DE" dirty="0" smtClean="0"/>
              <a:t> "</a:t>
            </a:r>
            <a:r>
              <a:rPr lang="de-DE" dirty="0" err="1" smtClean="0"/>
              <a:t>Макинтош</a:t>
            </a:r>
            <a:r>
              <a:rPr lang="de-DE" dirty="0" smtClean="0"/>
              <a:t>".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8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Что</a:t>
            </a:r>
            <a:r>
              <a:rPr lang="de-DE" dirty="0" smtClean="0"/>
              <a:t> </a:t>
            </a:r>
            <a:r>
              <a:rPr lang="de-DE" dirty="0" err="1" smtClean="0"/>
              <a:t>приходит</a:t>
            </a:r>
            <a:r>
              <a:rPr lang="de-DE" dirty="0" smtClean="0"/>
              <a:t> </a:t>
            </a:r>
            <a:r>
              <a:rPr lang="de-DE" dirty="0" err="1" smtClean="0"/>
              <a:t>во</a:t>
            </a:r>
            <a:r>
              <a:rPr lang="de-DE" dirty="0" smtClean="0"/>
              <a:t> </a:t>
            </a:r>
            <a:r>
              <a:rPr lang="de-DE" dirty="0" err="1" smtClean="0"/>
              <a:t>время</a:t>
            </a:r>
            <a:r>
              <a:rPr lang="de-DE" dirty="0" smtClean="0"/>
              <a:t> </a:t>
            </a:r>
            <a:r>
              <a:rPr lang="de-DE" dirty="0" err="1" smtClean="0"/>
              <a:t>еды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de-DE" b="1" dirty="0" smtClean="0"/>
              <a:t> </a:t>
            </a:r>
            <a:r>
              <a:rPr lang="ru-RU" b="1" dirty="0" smtClean="0"/>
              <a:t>9</a:t>
            </a:r>
            <a:r>
              <a:rPr lang="de-DE" b="1" dirty="0" smtClean="0"/>
              <a:t>.</a:t>
            </a:r>
            <a:r>
              <a:rPr lang="de-DE" dirty="0" smtClean="0"/>
              <a:t> </a:t>
            </a:r>
            <a:r>
              <a:rPr lang="de-DE" dirty="0" err="1" smtClean="0"/>
              <a:t>Где</a:t>
            </a:r>
            <a:r>
              <a:rPr lang="de-DE" dirty="0" smtClean="0"/>
              <a:t> </a:t>
            </a:r>
            <a:r>
              <a:rPr lang="de-DE" dirty="0" err="1" smtClean="0"/>
              <a:t>сливки</a:t>
            </a:r>
            <a:r>
              <a:rPr lang="de-DE" dirty="0" smtClean="0"/>
              <a:t> </a:t>
            </a:r>
            <a:r>
              <a:rPr lang="de-DE" dirty="0" err="1" smtClean="0"/>
              <a:t>отстоятся</a:t>
            </a:r>
            <a:r>
              <a:rPr lang="de-DE" dirty="0" smtClean="0"/>
              <a:t> </a:t>
            </a:r>
            <a:r>
              <a:rPr lang="de-DE" dirty="0" err="1" smtClean="0"/>
              <a:t>быстрее</a:t>
            </a:r>
            <a:r>
              <a:rPr lang="de-DE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11</a:t>
            </a:r>
            <a:r>
              <a:rPr lang="ru-RU" dirty="0" smtClean="0"/>
              <a:t>.</a:t>
            </a:r>
            <a:r>
              <a:rPr lang="de-DE" dirty="0" err="1" smtClean="0"/>
              <a:t>Из</a:t>
            </a:r>
            <a:r>
              <a:rPr lang="de-DE" dirty="0" smtClean="0"/>
              <a:t> </a:t>
            </a:r>
            <a:r>
              <a:rPr lang="de-DE" dirty="0" err="1" smtClean="0"/>
              <a:t>какого</a:t>
            </a:r>
            <a:r>
              <a:rPr lang="de-DE" dirty="0" smtClean="0"/>
              <a:t> </a:t>
            </a:r>
            <a:r>
              <a:rPr lang="de-DE" dirty="0" err="1" smtClean="0"/>
              <a:t>языка</a:t>
            </a:r>
            <a:r>
              <a:rPr lang="de-DE" dirty="0" smtClean="0"/>
              <a:t> </a:t>
            </a:r>
            <a:r>
              <a:rPr lang="de-DE" dirty="0" err="1" smtClean="0"/>
              <a:t>заимствовано</a:t>
            </a:r>
            <a:r>
              <a:rPr lang="de-DE" dirty="0" smtClean="0"/>
              <a:t> </a:t>
            </a:r>
            <a:r>
              <a:rPr lang="de-DE" dirty="0" err="1" smtClean="0"/>
              <a:t>слово</a:t>
            </a:r>
            <a:r>
              <a:rPr lang="de-DE" dirty="0" smtClean="0"/>
              <a:t> "</a:t>
            </a:r>
            <a:r>
              <a:rPr lang="de-DE" dirty="0" err="1" smtClean="0"/>
              <a:t>кухня</a:t>
            </a:r>
            <a:r>
              <a:rPr lang="de-DE" dirty="0" smtClean="0"/>
              <a:t>"?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12.</a:t>
            </a:r>
            <a:r>
              <a:rPr lang="de-DE" dirty="0" smtClean="0"/>
              <a:t> </a:t>
            </a:r>
            <a:r>
              <a:rPr lang="de-DE" dirty="0" err="1" smtClean="0"/>
              <a:t>Откуда</a:t>
            </a:r>
            <a:r>
              <a:rPr lang="de-DE" dirty="0" smtClean="0"/>
              <a:t> в </a:t>
            </a:r>
            <a:r>
              <a:rPr lang="de-DE" dirty="0" err="1" smtClean="0"/>
              <a:t>России</a:t>
            </a:r>
            <a:r>
              <a:rPr lang="de-DE" dirty="0" smtClean="0"/>
              <a:t> </a:t>
            </a:r>
            <a:r>
              <a:rPr lang="de-DE" dirty="0" err="1" smtClean="0"/>
              <a:t>впервые</a:t>
            </a:r>
            <a:r>
              <a:rPr lang="de-DE" dirty="0" smtClean="0"/>
              <a:t> </a:t>
            </a:r>
            <a:r>
              <a:rPr lang="de-DE" dirty="0" err="1" smtClean="0"/>
              <a:t>появился</a:t>
            </a:r>
            <a:r>
              <a:rPr lang="de-DE" dirty="0" smtClean="0"/>
              <a:t> </a:t>
            </a:r>
            <a:r>
              <a:rPr lang="de-DE" dirty="0" err="1" smtClean="0"/>
              <a:t>чай</a:t>
            </a:r>
            <a:r>
              <a:rPr lang="de-DE" dirty="0" smtClean="0"/>
              <a:t>?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132</TotalTime>
  <Words>464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Викторина «В мире технологии»</vt:lpstr>
      <vt:lpstr>1 конкурс “РАЗМИНКА”   “Шесть Е”. Во всех шести предложенных словах присутствует буква “Е”. Пользуясь определениями, отгадайте эти слова и впишите буквы в пустые клеточки: </vt:lpstr>
      <vt:lpstr>Презентация PowerPoint</vt:lpstr>
      <vt:lpstr>2 конкурс “ВИКТОРИНА” -Закончи пословицу. </vt:lpstr>
      <vt:lpstr>Задание «Блиц - опроса» </vt:lpstr>
      <vt:lpstr>Задание на знание этикета. </vt:lpstr>
      <vt:lpstr> 3 конкурс “РЕБУСЫ”</vt:lpstr>
      <vt:lpstr>Конкурс “В МИРЕ ПРОФЕССИЙ” К названию профессий подберите ее описание:</vt:lpstr>
      <vt:lpstr>Вопросы к игре-викторине:                                                   "Кулинария"</vt:lpstr>
      <vt:lpstr>Машиноведение"</vt:lpstr>
      <vt:lpstr>Конкурс “КРОССВОРД” 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конкурс “РАЗМИНКА”   “Шесть Е”. Во всех шести предложенных словах присутствует буква “Е”. Пользуясь определениями, отгадайте эти слова и впишите буквы в пустые клеточки:</dc:title>
  <dc:creator>user</dc:creator>
  <cp:lastModifiedBy>И</cp:lastModifiedBy>
  <cp:revision>14</cp:revision>
  <dcterms:created xsi:type="dcterms:W3CDTF">2014-11-20T16:23:11Z</dcterms:created>
  <dcterms:modified xsi:type="dcterms:W3CDTF">2014-11-24T09:31:04Z</dcterms:modified>
</cp:coreProperties>
</file>