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61" r:id="rId5"/>
    <p:sldId id="273" r:id="rId6"/>
    <p:sldId id="272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6" autoAdjust="0"/>
    <p:restoredTop sz="94660"/>
  </p:normalViewPr>
  <p:slideViewPr>
    <p:cSldViewPr>
      <p:cViewPr varScale="1">
        <p:scale>
          <a:sx n="72" d="100"/>
          <a:sy n="72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BDDF0D-607A-43A5-9979-A85E74E67F0A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3A2D0-15B3-4C76-9AA0-00927CFDC1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FA0335-A7A2-4665-9C96-11BA282EDFBC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272E9E-4CF9-4496-8135-288CD83677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9403F3-E3D1-4E18-B443-A7791AEA7F28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61DE2-9EA0-4DF8-83A1-A4EA284A0A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6D11EC-C448-47F3-9CDC-AE8DBDF446E1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6FD147-89DE-498F-8312-6B4FFC10AA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9087A1-A5D8-4461-BC0A-128F86CF4BCB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0EB84F-512B-4C2A-AC4A-21562EC4F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349152-1BB7-4D08-8BE5-5672D84CEAF9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015B7D-3DC8-41BD-96B0-7FE63A2A6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B49F04-DC02-43DD-99A3-EF73827FDADD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2A4B22-0626-4CC7-A538-E2044B3B3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AD65DA-05BB-4AED-8954-FE7774763B94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EDFBC8-8E6F-4665-ADBD-18EB2245DE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467B34-9ED9-46E2-A0B5-62C6CEA3D6E5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A6C41F-A58F-4899-84E1-4622B0A352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F926D8-1503-4117-A8A5-DA9F946E3D89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283D5D-086A-4ADC-BF91-A1539FDDF0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0A86B7-2AFD-4784-B129-EB46463F726F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801F3C-AE13-4C3E-9037-DE2D529DB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9E8A892-F463-4256-9975-81B540974BAC}" type="datetimeFigureOut">
              <a:rPr lang="ru-RU" smtClean="0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52AB324-78C0-40EE-9E42-1F4320C51A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714500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Алгоритм выполнения триггера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</a:rPr>
              <a:t>Использование эффектов анимации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1500188" y="6488113"/>
            <a:ext cx="6169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Narrow" pitchFamily="34" charset="0"/>
              </a:rPr>
              <a:t>Выполнено Беленькой Л.В., учителем МОУ СОШ №17 Красноярска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Arial Narrow" pitchFamily="34" charset="0"/>
              </a:rPr>
              <a:t>Триггер - это  интерактивное средство анимации, позволяющее задать действие выделенному элементу, анимация запускается по щелчку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57290" y="2500306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3929066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Заповедник «Столбы»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94" y="2571744"/>
            <a:ext cx="2357454" cy="11430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57818" y="3929066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Зоопарк «Роев ручей»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857760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 данном случае каждая из двух кнопок связана с конкретной надписью. Для этого нужно выполнить ряд действий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Мила\Desktop\Безымян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5888" y="2051175"/>
            <a:ext cx="6713632" cy="187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3071802" y="2143116"/>
            <a:ext cx="1143000" cy="5000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1" name="Picture 3" descr="C:\Users\Мила\Desktop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4286256"/>
            <a:ext cx="6715172" cy="206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Мила\Desktop\Безымянны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400218"/>
            <a:ext cx="2905947" cy="610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>
            <a:stCxn id="11" idx="7"/>
          </p:cNvCxnSpPr>
          <p:nvPr/>
        </p:nvCxnSpPr>
        <p:spPr>
          <a:xfrm rot="5400000" flipH="1" flipV="1">
            <a:off x="3373990" y="1232653"/>
            <a:ext cx="3573694" cy="43944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14348" y="500042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1. Используем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Настройку анимации</a:t>
            </a:r>
            <a:r>
              <a:rPr lang="ru-RU" sz="2400" b="1" dirty="0" smtClean="0">
                <a:latin typeface="Arial Narrow" pitchFamily="34" charset="0"/>
              </a:rPr>
              <a:t>, предварительно выйдя  в режим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Анимация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5143512"/>
            <a:ext cx="1714512" cy="5000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28596" y="357166"/>
            <a:ext cx="55007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2. С помощью панели </a:t>
            </a:r>
            <a:r>
              <a:rPr lang="ru-RU" sz="2400" b="1" dirty="0">
                <a:solidFill>
                  <a:srgbClr val="0070C0"/>
                </a:solidFill>
                <a:latin typeface="Arial Narrow" pitchFamily="34" charset="0"/>
              </a:rPr>
              <a:t>Настройка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анимации</a:t>
            </a:r>
            <a:r>
              <a:rPr lang="ru-RU" sz="2400" b="1" dirty="0" smtClean="0">
                <a:latin typeface="Arial Narrow" pitchFamily="34" charset="0"/>
              </a:rPr>
              <a:t> связываются объекты (изображения, кнопки и т.п.) </a:t>
            </a:r>
            <a:r>
              <a:rPr lang="ru-RU" sz="2400" b="1" dirty="0">
                <a:latin typeface="Arial Narrow" pitchFamily="34" charset="0"/>
              </a:rPr>
              <a:t>и </a:t>
            </a:r>
            <a:r>
              <a:rPr lang="ru-RU" sz="2400" b="1" dirty="0" smtClean="0">
                <a:latin typeface="Arial Narrow" pitchFamily="34" charset="0"/>
              </a:rPr>
              <a:t>текст (надписи, пояснения и т.п.)</a:t>
            </a:r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7" name="Picture 3" descr="C:\Users\Мила\Desktop\Безымян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428604"/>
            <a:ext cx="231457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7643834" y="571480"/>
            <a:ext cx="428625" cy="4286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C:\Users\Мила\Desktop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428604"/>
            <a:ext cx="241935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6429388" y="857232"/>
            <a:ext cx="857250" cy="35718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71670" y="2143116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85918" y="3500438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Заповедник «Столбы»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>
            <a:stCxn id="16" idx="3"/>
          </p:cNvCxnSpPr>
          <p:nvPr/>
        </p:nvCxnSpPr>
        <p:spPr>
          <a:xfrm flipV="1">
            <a:off x="4857752" y="1214422"/>
            <a:ext cx="1714512" cy="25360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85918" y="3500438"/>
            <a:ext cx="3071834" cy="500066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5072074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Выделить текст. В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Настройке анимации </a:t>
            </a:r>
            <a:r>
              <a:rPr lang="ru-RU" sz="2400" b="1" dirty="0" smtClean="0">
                <a:latin typeface="Arial Narrow" pitchFamily="34" charset="0"/>
              </a:rPr>
              <a:t>щелкнуть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Добавить эффект</a:t>
            </a:r>
            <a:r>
              <a:rPr lang="ru-RU" sz="2400" b="1" dirty="0" smtClean="0">
                <a:latin typeface="Arial Narrow" pitchFamily="34" charset="0"/>
              </a:rPr>
              <a:t>, затем выбирается подменю 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Вход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3. Затем с помощью раскрывающегося меню выбрать один из предлагаемых эффектов: эффект появления объекта на слайде </a:t>
            </a:r>
            <a:endParaRPr lang="ru-RU" sz="2400" dirty="0"/>
          </a:p>
        </p:txBody>
      </p:sp>
      <p:pic>
        <p:nvPicPr>
          <p:cNvPr id="3" name="Picture 3" descr="C:\Users\Мила\Desktop\Безымянный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714488"/>
            <a:ext cx="427831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85786" y="3786190"/>
            <a:ext cx="1143008" cy="35718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C:\Users\Мила\Desktop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714488"/>
            <a:ext cx="3757748" cy="442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000100" y="3571876"/>
            <a:ext cx="857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1472" y="5000636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В новом окне выбирается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Эффект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428728" y="2285992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71538" y="3429000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Заповедник «Столбы»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357166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4. Щелкнуть стрелку справа в появившемся в поле эффектов прямоугольнике. При этом появится окно, в котором выбирается опция 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Время</a:t>
            </a:r>
            <a:endParaRPr lang="ru-RU" sz="2400" dirty="0"/>
          </a:p>
        </p:txBody>
      </p:sp>
      <p:pic>
        <p:nvPicPr>
          <p:cNvPr id="1026" name="Picture 2" descr="C:\Users\Мила\Desktop\Безымян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36" y="428604"/>
            <a:ext cx="2517466" cy="3500462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8143900" y="2714620"/>
            <a:ext cx="500066" cy="5000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Picture 3" descr="C:\Users\Мила\Desktop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428604"/>
            <a:ext cx="3000375" cy="4457700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5857884" y="3643314"/>
            <a:ext cx="857250" cy="35718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8" name="Picture 4" descr="C:\Users\Мила\Desktop\Безымянны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4000504"/>
            <a:ext cx="3570652" cy="2466996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>
            <a:endCxn id="1028" idx="3"/>
          </p:cNvCxnSpPr>
          <p:nvPr/>
        </p:nvCxnSpPr>
        <p:spPr>
          <a:xfrm rot="10800000" flipV="1">
            <a:off x="4427876" y="3929066"/>
            <a:ext cx="1572882" cy="13049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929190" y="5572140"/>
            <a:ext cx="3169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Появляется новое окно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428595" y="357166"/>
            <a:ext cx="82868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5. Нажимается </a:t>
            </a:r>
            <a:r>
              <a:rPr lang="ru-RU" sz="2400" b="1" dirty="0">
                <a:latin typeface="Arial Narrow" pitchFamily="34" charset="0"/>
              </a:rPr>
              <a:t>кнопка </a:t>
            </a:r>
            <a:r>
              <a:rPr lang="ru-RU" sz="2400" b="1" dirty="0">
                <a:solidFill>
                  <a:srgbClr val="0070C0"/>
                </a:solidFill>
                <a:latin typeface="Arial Narrow" pitchFamily="34" charset="0"/>
              </a:rPr>
              <a:t>Переключатели</a:t>
            </a:r>
            <a:r>
              <a:rPr lang="ru-RU" sz="2400" b="1" dirty="0">
                <a:latin typeface="Arial Narrow" pitchFamily="34" charset="0"/>
              </a:rPr>
              <a:t>. Выбирается опция </a:t>
            </a:r>
            <a:r>
              <a:rPr lang="ru-RU" sz="2400" b="1" dirty="0">
                <a:solidFill>
                  <a:srgbClr val="0070C0"/>
                </a:solidFill>
                <a:latin typeface="Arial Narrow" pitchFamily="34" charset="0"/>
              </a:rPr>
              <a:t>Начать выполнение эффекта при щелчке</a:t>
            </a:r>
            <a:r>
              <a:rPr lang="ru-RU" sz="2400" b="1" dirty="0">
                <a:latin typeface="Arial Narrow" pitchFamily="34" charset="0"/>
              </a:rPr>
              <a:t>. Справа появляется прямоугольник со стрелкой. Нажимая  на нее, появляются объекты слайда. Выбираем (по номеру) картинку. Далее </a:t>
            </a:r>
            <a:r>
              <a:rPr lang="ru-RU" sz="2400" b="1" dirty="0" err="1" smtClean="0">
                <a:solidFill>
                  <a:srgbClr val="0070C0"/>
                </a:solidFill>
                <a:latin typeface="Arial Narrow" pitchFamily="34" charset="0"/>
              </a:rPr>
              <a:t>Ок</a:t>
            </a:r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5123" name="Picture 3" descr="C:\Users\Мила\Desktop\Безымянный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5357826"/>
            <a:ext cx="3857652" cy="107157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4" name="Picture 4" descr="C:\Users\Мила\Desktop\Безымянный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5357826"/>
            <a:ext cx="3857652" cy="107157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4" descr="C:\Users\Мила\Desktop\Безымянны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2071678"/>
            <a:ext cx="4239281" cy="2928958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3143240" y="3714752"/>
            <a:ext cx="500066" cy="5000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 descr="C:\Users\Мила\Desktop\Безымянный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14546" y="2071678"/>
            <a:ext cx="4210050" cy="2905125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rot="5400000">
            <a:off x="2536017" y="3821909"/>
            <a:ext cx="500063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857884" y="4143380"/>
            <a:ext cx="500066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571868" y="4500570"/>
            <a:ext cx="228601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072330" y="6000768"/>
            <a:ext cx="857256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857620" y="5715016"/>
            <a:ext cx="500066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4214810" y="357188"/>
            <a:ext cx="43576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 Narrow" pitchFamily="34" charset="0"/>
              </a:rPr>
              <a:t>После этого в поле эффектов появляется надпись </a:t>
            </a:r>
            <a:r>
              <a:rPr lang="ru-RU" sz="2400" b="1" dirty="0">
                <a:solidFill>
                  <a:srgbClr val="0070C0"/>
                </a:solidFill>
                <a:latin typeface="Arial Narrow" pitchFamily="34" charset="0"/>
              </a:rPr>
              <a:t>Триггер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: </a:t>
            </a:r>
            <a:r>
              <a:rPr lang="ru-RU" sz="2400" b="1" dirty="0">
                <a:latin typeface="Arial Narrow" pitchFamily="34" charset="0"/>
              </a:rPr>
              <a:t>Теперь при нажатии картинки появляется </a:t>
            </a:r>
            <a:r>
              <a:rPr lang="ru-RU" sz="2400" b="1" dirty="0" smtClean="0">
                <a:latin typeface="Arial Narrow" pitchFamily="34" charset="0"/>
              </a:rPr>
              <a:t>надпись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428625" y="3143248"/>
            <a:ext cx="82153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 Narrow" pitchFamily="34" charset="0"/>
              </a:rPr>
              <a:t>То же самое выполняется и с другими </a:t>
            </a:r>
            <a:r>
              <a:rPr lang="ru-RU" sz="2400" b="1" dirty="0" smtClean="0">
                <a:latin typeface="Arial Narrow" pitchFamily="34" charset="0"/>
              </a:rPr>
              <a:t>объектами. </a:t>
            </a:r>
            <a:r>
              <a:rPr lang="ru-RU" sz="2400" b="1" dirty="0">
                <a:latin typeface="Arial Narrow" pitchFamily="34" charset="0"/>
              </a:rPr>
              <a:t>При этом важно запомнить номер каждой картинки (чтобы не запутаться при работе с переключателем</a:t>
            </a:r>
            <a:r>
              <a:rPr lang="ru-RU" sz="2400" b="1" dirty="0" smtClean="0">
                <a:latin typeface="Arial Narrow" pitchFamily="34" charset="0"/>
              </a:rPr>
              <a:t>)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85852" y="4429132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538" y="5643578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Заповедник «Столбы»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3074" name="Picture 2" descr="C:\Users\Мила\Desktop\Безымян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071678"/>
            <a:ext cx="2085975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5429256" y="4429132"/>
            <a:ext cx="2357454" cy="11430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42976" y="642918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57224" y="2143116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Заповедник «Столбы»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5643578"/>
            <a:ext cx="300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Зоопарк «Роев ручей»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269" grpId="0"/>
      <p:bldP spid="6" grpId="0" animBg="1"/>
      <p:bldP spid="7" grpId="0"/>
      <p:bldP spid="9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516</TotalTime>
  <Words>241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Алгоритм выполнения триггера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Задание: Найди лишнее</dc:title>
  <dc:creator>Мила</dc:creator>
  <cp:lastModifiedBy>Мила</cp:lastModifiedBy>
  <cp:revision>53</cp:revision>
  <dcterms:created xsi:type="dcterms:W3CDTF">2009-05-10T05:39:57Z</dcterms:created>
  <dcterms:modified xsi:type="dcterms:W3CDTF">2009-12-13T06:13:23Z</dcterms:modified>
</cp:coreProperties>
</file>