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0" r:id="rId3"/>
    <p:sldId id="271" r:id="rId4"/>
    <p:sldId id="261" r:id="rId5"/>
    <p:sldId id="273" r:id="rId6"/>
    <p:sldId id="272" r:id="rId7"/>
    <p:sldId id="265" r:id="rId8"/>
    <p:sldId id="266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1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86" autoAdjust="0"/>
    <p:restoredTop sz="94660"/>
  </p:normalViewPr>
  <p:slideViewPr>
    <p:cSldViewPr>
      <p:cViewPr varScale="1">
        <p:scale>
          <a:sx n="72" d="100"/>
          <a:sy n="72" d="100"/>
        </p:scale>
        <p:origin x="-43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EBDDF0D-607A-43A5-9979-A85E74E67F0A}" type="datetimeFigureOut">
              <a:rPr lang="ru-RU" smtClean="0"/>
              <a:pPr>
                <a:defRPr/>
              </a:pPr>
              <a:t>13.12.2009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153A2D0-15B3-4C76-9AA0-00927CFDC12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AFA0335-A7A2-4665-9C96-11BA282EDFBC}" type="datetimeFigureOut">
              <a:rPr lang="ru-RU" smtClean="0"/>
              <a:pPr>
                <a:defRPr/>
              </a:pPr>
              <a:t>13.12.2009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4272E9E-4CF9-4496-8135-288CD83677E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89403F3-E3D1-4E18-B443-A7791AEA7F28}" type="datetimeFigureOut">
              <a:rPr lang="ru-RU" smtClean="0"/>
              <a:pPr>
                <a:defRPr/>
              </a:pPr>
              <a:t>13.12.2009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5761DE2-9EA0-4DF8-83A1-A4EA284A0AE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E6D11EC-C448-47F3-9CDC-AE8DBDF446E1}" type="datetimeFigureOut">
              <a:rPr lang="ru-RU" smtClean="0"/>
              <a:pPr>
                <a:defRPr/>
              </a:pPr>
              <a:t>13.12.2009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C6FD147-89DE-498F-8312-6B4FFC10AAF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09087A1-A5D8-4461-BC0A-128F86CF4BCB}" type="datetimeFigureOut">
              <a:rPr lang="ru-RU" smtClean="0"/>
              <a:pPr>
                <a:defRPr/>
              </a:pPr>
              <a:t>13.12.2009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60EB84F-512B-4C2A-AC4A-21562EC4F7C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1349152-1BB7-4D08-8BE5-5672D84CEAF9}" type="datetimeFigureOut">
              <a:rPr lang="ru-RU" smtClean="0"/>
              <a:pPr>
                <a:defRPr/>
              </a:pPr>
              <a:t>13.12.2009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F015B7D-3DC8-41BD-96B0-7FE63A2A6E7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BB49F04-DC02-43DD-99A3-EF73827FDADD}" type="datetimeFigureOut">
              <a:rPr lang="ru-RU" smtClean="0"/>
              <a:pPr>
                <a:defRPr/>
              </a:pPr>
              <a:t>13.12.2009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82A4B22-0626-4CC7-A538-E2044B3B33D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EAD65DA-05BB-4AED-8954-FE7774763B94}" type="datetimeFigureOut">
              <a:rPr lang="ru-RU" smtClean="0"/>
              <a:pPr>
                <a:defRPr/>
              </a:pPr>
              <a:t>13.12.2009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EEDFBC8-8E6F-4665-ADBD-18EB2245DE5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1467B34-9ED9-46E2-A0B5-62C6CEA3D6E5}" type="datetimeFigureOut">
              <a:rPr lang="ru-RU" smtClean="0"/>
              <a:pPr>
                <a:defRPr/>
              </a:pPr>
              <a:t>13.12.2009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CA6C41F-A58F-4899-84E1-4622B0A3525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0F926D8-1503-4117-A8A5-DA9F946E3D89}" type="datetimeFigureOut">
              <a:rPr lang="ru-RU" smtClean="0"/>
              <a:pPr>
                <a:defRPr/>
              </a:pPr>
              <a:t>13.12.2009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7283D5D-086A-4ADC-BF91-A1539FDDF0F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00A86B7-2AFD-4784-B129-EB46463F726F}" type="datetimeFigureOut">
              <a:rPr lang="ru-RU" smtClean="0"/>
              <a:pPr>
                <a:defRPr/>
              </a:pPr>
              <a:t>13.12.2009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D801F3C-AE13-4C3E-9037-DE2D529DB41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A9E8A892-F463-4256-9975-81B540974BAC}" type="datetimeFigureOut">
              <a:rPr lang="ru-RU" smtClean="0"/>
              <a:pPr>
                <a:defRPr/>
              </a:pPr>
              <a:t>13.12.2009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252AB324-78C0-40EE-9E42-1F4320C51A7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714375" y="1714500"/>
            <a:ext cx="7772400" cy="1470025"/>
          </a:xfrm>
        </p:spPr>
        <p:txBody>
          <a:bodyPr/>
          <a:lstStyle/>
          <a:p>
            <a:pPr eaLnBrk="1" hangingPunct="1"/>
            <a:r>
              <a:rPr lang="ru-RU" b="1" dirty="0" smtClean="0">
                <a:solidFill>
                  <a:srgbClr val="C00000"/>
                </a:solidFill>
                <a:latin typeface="Arial Narrow" pitchFamily="34" charset="0"/>
              </a:rPr>
              <a:t>Алгоритм выполнения триггера</a:t>
            </a:r>
          </a:p>
        </p:txBody>
      </p:sp>
      <p:sp>
        <p:nvSpPr>
          <p:cNvPr id="2051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ru-RU" sz="2800" b="1" dirty="0" smtClean="0">
                <a:solidFill>
                  <a:srgbClr val="0070C0"/>
                </a:solidFill>
                <a:latin typeface="Arial Narrow" pitchFamily="34" charset="0"/>
              </a:rPr>
              <a:t>Использование эффектов анимации</a:t>
            </a:r>
          </a:p>
        </p:txBody>
      </p:sp>
      <p:sp>
        <p:nvSpPr>
          <p:cNvPr id="2052" name="TextBox 3"/>
          <p:cNvSpPr txBox="1">
            <a:spLocks noChangeArrowheads="1"/>
          </p:cNvSpPr>
          <p:nvPr/>
        </p:nvSpPr>
        <p:spPr bwMode="auto">
          <a:xfrm>
            <a:off x="1500188" y="6488113"/>
            <a:ext cx="61690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Arial Narrow" pitchFamily="34" charset="0"/>
              </a:rPr>
              <a:t>Выполнено Беленькой Л.В., учителем МОУ СОШ №17 Красноярска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500042"/>
            <a:ext cx="800105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b="1" dirty="0" smtClean="0">
                <a:latin typeface="Arial Narrow" pitchFamily="34" charset="0"/>
              </a:rPr>
              <a:t>Триггер - это  интерактивное средство анимации, позволяющее задать действие выделенному элементу, анимация запускается по щелчку</a:t>
            </a:r>
            <a:endParaRPr lang="ru-RU" sz="2800" b="1" dirty="0">
              <a:latin typeface="Arial Narrow" pitchFamily="34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1357290" y="2500306"/>
            <a:ext cx="2357454" cy="114300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071538" y="3929066"/>
            <a:ext cx="30364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  <a:latin typeface="Arial Narrow" pitchFamily="34" charset="0"/>
              </a:rPr>
              <a:t>Заповедник «Столбы»</a:t>
            </a:r>
            <a:endParaRPr lang="ru-RU" sz="2400" b="1" dirty="0">
              <a:solidFill>
                <a:srgbClr val="0070C0"/>
              </a:solidFill>
              <a:latin typeface="Arial Narrow" pitchFamily="34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5500694" y="2571744"/>
            <a:ext cx="2357454" cy="1143008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5357818" y="3929066"/>
            <a:ext cx="30027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  <a:latin typeface="Arial Narrow" pitchFamily="34" charset="0"/>
              </a:rPr>
              <a:t>Зоопарк «Роев ручей»</a:t>
            </a:r>
            <a:endParaRPr lang="ru-RU" sz="2400" b="1" dirty="0">
              <a:solidFill>
                <a:srgbClr val="0070C0"/>
              </a:solidFill>
              <a:latin typeface="Arial Narrow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71472" y="4857760"/>
            <a:ext cx="792961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Arial Narrow" pitchFamily="34" charset="0"/>
              </a:rPr>
              <a:t>В данном случае каждая из двух кнопок связана с конкретной надписью. Для этого нужно выполнить ряд действий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C:\Users\Мила\Desktop\Безымянный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15888" y="2051175"/>
            <a:ext cx="6713632" cy="1877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Овал 3"/>
          <p:cNvSpPr/>
          <p:nvPr/>
        </p:nvSpPr>
        <p:spPr>
          <a:xfrm>
            <a:off x="3071802" y="2143116"/>
            <a:ext cx="1143000" cy="500062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2051" name="Picture 3" descr="C:\Users\Мила\Desktop\Безымянный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14348" y="4286256"/>
            <a:ext cx="6715172" cy="2061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 descr="C:\Users\Мила\Desktop\Безымянный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929322" y="400218"/>
            <a:ext cx="2905947" cy="6100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Прямая со стрелкой 7"/>
          <p:cNvCxnSpPr>
            <a:stCxn id="11" idx="7"/>
          </p:cNvCxnSpPr>
          <p:nvPr/>
        </p:nvCxnSpPr>
        <p:spPr>
          <a:xfrm rot="5400000" flipH="1" flipV="1">
            <a:off x="3373990" y="1232653"/>
            <a:ext cx="3573694" cy="4394489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714348" y="500042"/>
            <a:ext cx="45720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latin typeface="Arial Narrow" pitchFamily="34" charset="0"/>
              </a:rPr>
              <a:t>1. Используем </a:t>
            </a:r>
            <a:r>
              <a:rPr lang="ru-RU" sz="2400" b="1" dirty="0" smtClean="0">
                <a:solidFill>
                  <a:srgbClr val="0070C0"/>
                </a:solidFill>
                <a:latin typeface="Arial Narrow" pitchFamily="34" charset="0"/>
              </a:rPr>
              <a:t>Настройку анимации</a:t>
            </a:r>
            <a:r>
              <a:rPr lang="ru-RU" sz="2400" b="1" dirty="0" smtClean="0">
                <a:latin typeface="Arial Narrow" pitchFamily="34" charset="0"/>
              </a:rPr>
              <a:t>, предварительно выйдя  в режим </a:t>
            </a:r>
            <a:r>
              <a:rPr lang="ru-RU" sz="2400" b="1" dirty="0" smtClean="0">
                <a:solidFill>
                  <a:srgbClr val="0070C0"/>
                </a:solidFill>
                <a:latin typeface="Arial Narrow" pitchFamily="34" charset="0"/>
              </a:rPr>
              <a:t>Анимация</a:t>
            </a:r>
            <a:endParaRPr lang="ru-RU" sz="2400" b="1" dirty="0">
              <a:latin typeface="Arial Narrow" pitchFamily="34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1500166" y="5143512"/>
            <a:ext cx="1714512" cy="500062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1"/>
          <p:cNvSpPr txBox="1">
            <a:spLocks noChangeArrowheads="1"/>
          </p:cNvSpPr>
          <p:nvPr/>
        </p:nvSpPr>
        <p:spPr bwMode="auto">
          <a:xfrm>
            <a:off x="428596" y="357166"/>
            <a:ext cx="5500726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latin typeface="Arial Narrow" pitchFamily="34" charset="0"/>
              </a:rPr>
              <a:t>2. С помощью панели </a:t>
            </a:r>
            <a:r>
              <a:rPr lang="ru-RU" sz="2400" b="1" dirty="0">
                <a:solidFill>
                  <a:srgbClr val="0070C0"/>
                </a:solidFill>
                <a:latin typeface="Arial Narrow" pitchFamily="34" charset="0"/>
              </a:rPr>
              <a:t>Настройка </a:t>
            </a:r>
            <a:r>
              <a:rPr lang="ru-RU" sz="2400" b="1" dirty="0" smtClean="0">
                <a:solidFill>
                  <a:srgbClr val="0070C0"/>
                </a:solidFill>
                <a:latin typeface="Arial Narrow" pitchFamily="34" charset="0"/>
              </a:rPr>
              <a:t>анимации</a:t>
            </a:r>
            <a:r>
              <a:rPr lang="ru-RU" sz="2400" b="1" dirty="0" smtClean="0">
                <a:latin typeface="Arial Narrow" pitchFamily="34" charset="0"/>
              </a:rPr>
              <a:t> связываются объекты (изображения, кнопки и т.п.) </a:t>
            </a:r>
            <a:r>
              <a:rPr lang="ru-RU" sz="2400" b="1" dirty="0">
                <a:latin typeface="Arial Narrow" pitchFamily="34" charset="0"/>
              </a:rPr>
              <a:t>и </a:t>
            </a:r>
            <a:r>
              <a:rPr lang="ru-RU" sz="2400" b="1" dirty="0" smtClean="0">
                <a:latin typeface="Arial Narrow" pitchFamily="34" charset="0"/>
              </a:rPr>
              <a:t>текст (надписи, пояснения и т.п.)</a:t>
            </a:r>
            <a:endParaRPr lang="ru-RU" sz="2400" b="1" dirty="0">
              <a:latin typeface="Arial Narrow" pitchFamily="34" charset="0"/>
            </a:endParaRPr>
          </a:p>
        </p:txBody>
      </p:sp>
      <p:pic>
        <p:nvPicPr>
          <p:cNvPr id="7" name="Picture 3" descr="C:\Users\Мила\Desktop\Безымянный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357950" y="428604"/>
            <a:ext cx="2314575" cy="590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Овал 7"/>
          <p:cNvSpPr/>
          <p:nvPr/>
        </p:nvSpPr>
        <p:spPr>
          <a:xfrm>
            <a:off x="7643834" y="571480"/>
            <a:ext cx="428625" cy="428625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9" name="Picture 4" descr="C:\Users\Мила\Desktop\Безымянный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215074" y="428604"/>
            <a:ext cx="2419350" cy="589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Овал 9"/>
          <p:cNvSpPr/>
          <p:nvPr/>
        </p:nvSpPr>
        <p:spPr>
          <a:xfrm>
            <a:off x="6429388" y="857232"/>
            <a:ext cx="857250" cy="357187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2071670" y="2143116"/>
            <a:ext cx="2357454" cy="114300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1785918" y="3500438"/>
            <a:ext cx="30364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  <a:latin typeface="Arial Narrow" pitchFamily="34" charset="0"/>
              </a:rPr>
              <a:t>Заповедник «Столбы»</a:t>
            </a:r>
            <a:endParaRPr lang="ru-RU" sz="2400" b="1" dirty="0">
              <a:solidFill>
                <a:srgbClr val="0070C0"/>
              </a:solidFill>
              <a:latin typeface="Arial Narrow" pitchFamily="34" charset="0"/>
            </a:endParaRPr>
          </a:p>
        </p:txBody>
      </p:sp>
      <p:cxnSp>
        <p:nvCxnSpPr>
          <p:cNvPr id="13" name="Прямая со стрелкой 12"/>
          <p:cNvCxnSpPr>
            <a:stCxn id="16" idx="3"/>
          </p:cNvCxnSpPr>
          <p:nvPr/>
        </p:nvCxnSpPr>
        <p:spPr>
          <a:xfrm flipV="1">
            <a:off x="4857752" y="1214422"/>
            <a:ext cx="1714512" cy="2536049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1785918" y="3500438"/>
            <a:ext cx="3071834" cy="500066"/>
          </a:xfrm>
          <a:prstGeom prst="rect">
            <a:avLst/>
          </a:prstGeom>
          <a:noFill/>
          <a:ln w="19050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00034" y="5072074"/>
            <a:ext cx="535785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latin typeface="Arial Narrow" pitchFamily="34" charset="0"/>
              </a:rPr>
              <a:t>Выделить текст. В </a:t>
            </a:r>
            <a:r>
              <a:rPr lang="ru-RU" sz="2400" b="1" dirty="0" smtClean="0">
                <a:solidFill>
                  <a:srgbClr val="0070C0"/>
                </a:solidFill>
                <a:latin typeface="Arial Narrow" pitchFamily="34" charset="0"/>
              </a:rPr>
              <a:t>Настройке анимации </a:t>
            </a:r>
            <a:r>
              <a:rPr lang="ru-RU" sz="2400" b="1" dirty="0" smtClean="0">
                <a:latin typeface="Arial Narrow" pitchFamily="34" charset="0"/>
              </a:rPr>
              <a:t>щелкнуть </a:t>
            </a:r>
            <a:r>
              <a:rPr lang="ru-RU" sz="2400" b="1" dirty="0" smtClean="0">
                <a:solidFill>
                  <a:srgbClr val="0070C0"/>
                </a:solidFill>
                <a:latin typeface="Arial Narrow" pitchFamily="34" charset="0"/>
              </a:rPr>
              <a:t>Добавить эффект</a:t>
            </a:r>
            <a:r>
              <a:rPr lang="ru-RU" sz="2400" b="1" dirty="0" smtClean="0">
                <a:latin typeface="Arial Narrow" pitchFamily="34" charset="0"/>
              </a:rPr>
              <a:t>, затем выбирается подменю </a:t>
            </a:r>
            <a:r>
              <a:rPr lang="ru-RU" sz="2400" b="1" dirty="0" smtClean="0">
                <a:solidFill>
                  <a:srgbClr val="0070C0"/>
                </a:solidFill>
                <a:latin typeface="Arial Narrow" pitchFamily="34" charset="0"/>
              </a:rPr>
              <a:t>Вход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428604"/>
            <a:ext cx="82868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latin typeface="Arial Narrow" pitchFamily="34" charset="0"/>
              </a:rPr>
              <a:t>3. Затем с помощью раскрывающегося меню выбрать один из предлагаемых эффектов: эффект появления объекта на слайде </a:t>
            </a:r>
            <a:endParaRPr lang="ru-RU" sz="2400" dirty="0"/>
          </a:p>
        </p:txBody>
      </p:sp>
      <p:pic>
        <p:nvPicPr>
          <p:cNvPr id="3" name="Picture 3" descr="C:\Users\Мила\Desktop\Безымянный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71472" y="1714488"/>
            <a:ext cx="4278311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Овал 3"/>
          <p:cNvSpPr/>
          <p:nvPr/>
        </p:nvSpPr>
        <p:spPr>
          <a:xfrm>
            <a:off x="785786" y="3786190"/>
            <a:ext cx="1143008" cy="357187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5" name="Picture 2" descr="C:\Users\Мила\Desktop\Безымянный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000628" y="1714488"/>
            <a:ext cx="3757748" cy="4423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1000100" y="3571876"/>
            <a:ext cx="85725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571472" y="5000636"/>
            <a:ext cx="392909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Arial Narrow" pitchFamily="34" charset="0"/>
              </a:rPr>
              <a:t>В новом окне выбирается </a:t>
            </a:r>
            <a:r>
              <a:rPr lang="ru-RU" sz="2400" b="1" dirty="0" smtClean="0">
                <a:solidFill>
                  <a:srgbClr val="0070C0"/>
                </a:solidFill>
                <a:latin typeface="Arial Narrow" pitchFamily="34" charset="0"/>
              </a:rPr>
              <a:t>Эффект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Овал 10"/>
          <p:cNvSpPr/>
          <p:nvPr/>
        </p:nvSpPr>
        <p:spPr>
          <a:xfrm>
            <a:off x="1428728" y="2285992"/>
            <a:ext cx="2357454" cy="114300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1071538" y="3429000"/>
            <a:ext cx="30364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  <a:latin typeface="Arial Narrow" pitchFamily="34" charset="0"/>
              </a:rPr>
              <a:t>Заповедник «Столбы»</a:t>
            </a:r>
            <a:endParaRPr lang="ru-RU" sz="2400" b="1" dirty="0">
              <a:solidFill>
                <a:srgbClr val="0070C0"/>
              </a:solidFill>
              <a:latin typeface="Arial Narrow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00034" y="357166"/>
            <a:ext cx="514353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latin typeface="Arial Narrow" pitchFamily="34" charset="0"/>
              </a:rPr>
              <a:t>4. Щелкнуть стрелку справа в появившемся в поле эффектов прямоугольнике. При этом появится окно, в котором выбирается опция </a:t>
            </a:r>
            <a:r>
              <a:rPr lang="ru-RU" sz="2400" b="1" dirty="0" smtClean="0">
                <a:solidFill>
                  <a:srgbClr val="0070C0"/>
                </a:solidFill>
                <a:latin typeface="Arial Narrow" pitchFamily="34" charset="0"/>
              </a:rPr>
              <a:t>Время</a:t>
            </a:r>
            <a:endParaRPr lang="ru-RU" sz="2400" dirty="0"/>
          </a:p>
        </p:txBody>
      </p:sp>
      <p:pic>
        <p:nvPicPr>
          <p:cNvPr id="1026" name="Picture 2" descr="C:\Users\Мила\Desktop\Безымянный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143636" y="428604"/>
            <a:ext cx="2517466" cy="3500462"/>
          </a:xfrm>
          <a:prstGeom prst="rect">
            <a:avLst/>
          </a:prstGeom>
          <a:noFill/>
        </p:spPr>
      </p:pic>
      <p:sp>
        <p:nvSpPr>
          <p:cNvPr id="15" name="Овал 14"/>
          <p:cNvSpPr/>
          <p:nvPr/>
        </p:nvSpPr>
        <p:spPr>
          <a:xfrm>
            <a:off x="8143900" y="2714620"/>
            <a:ext cx="500066" cy="500066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027" name="Picture 3" descr="C:\Users\Мила\Desktop\Безымянный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715008" y="428604"/>
            <a:ext cx="3000375" cy="4457700"/>
          </a:xfrm>
          <a:prstGeom prst="rect">
            <a:avLst/>
          </a:prstGeom>
          <a:noFill/>
        </p:spPr>
      </p:pic>
      <p:sp>
        <p:nvSpPr>
          <p:cNvPr id="18" name="Овал 17"/>
          <p:cNvSpPr/>
          <p:nvPr/>
        </p:nvSpPr>
        <p:spPr>
          <a:xfrm>
            <a:off x="5857884" y="3643314"/>
            <a:ext cx="857250" cy="357187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028" name="Picture 4" descr="C:\Users\Мила\Desktop\Безымянный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857224" y="4000504"/>
            <a:ext cx="3570652" cy="2466996"/>
          </a:xfrm>
          <a:prstGeom prst="rect">
            <a:avLst/>
          </a:prstGeom>
          <a:noFill/>
        </p:spPr>
      </p:pic>
      <p:cxnSp>
        <p:nvCxnSpPr>
          <p:cNvPr id="19" name="Прямая со стрелкой 18"/>
          <p:cNvCxnSpPr>
            <a:endCxn id="1028" idx="3"/>
          </p:cNvCxnSpPr>
          <p:nvPr/>
        </p:nvCxnSpPr>
        <p:spPr>
          <a:xfrm rot="10800000" flipV="1">
            <a:off x="4427876" y="3929066"/>
            <a:ext cx="1572882" cy="130493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4929190" y="5572140"/>
            <a:ext cx="31694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Arial Narrow" pitchFamily="34" charset="0"/>
              </a:rPr>
              <a:t>Появляется новое окно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8" grpId="0" animBg="1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Прямоугольник 4"/>
          <p:cNvSpPr>
            <a:spLocks noChangeArrowheads="1"/>
          </p:cNvSpPr>
          <p:nvPr/>
        </p:nvSpPr>
        <p:spPr bwMode="auto">
          <a:xfrm>
            <a:off x="428595" y="357166"/>
            <a:ext cx="8286809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latin typeface="Arial Narrow" pitchFamily="34" charset="0"/>
              </a:rPr>
              <a:t>5. Нажимается </a:t>
            </a:r>
            <a:r>
              <a:rPr lang="ru-RU" sz="2400" b="1" dirty="0">
                <a:latin typeface="Arial Narrow" pitchFamily="34" charset="0"/>
              </a:rPr>
              <a:t>кнопка </a:t>
            </a:r>
            <a:r>
              <a:rPr lang="ru-RU" sz="2400" b="1" dirty="0">
                <a:solidFill>
                  <a:srgbClr val="0070C0"/>
                </a:solidFill>
                <a:latin typeface="Arial Narrow" pitchFamily="34" charset="0"/>
              </a:rPr>
              <a:t>Переключатели</a:t>
            </a:r>
            <a:r>
              <a:rPr lang="ru-RU" sz="2400" b="1" dirty="0">
                <a:latin typeface="Arial Narrow" pitchFamily="34" charset="0"/>
              </a:rPr>
              <a:t>. Выбирается опция </a:t>
            </a:r>
            <a:r>
              <a:rPr lang="ru-RU" sz="2400" b="1" dirty="0">
                <a:solidFill>
                  <a:srgbClr val="0070C0"/>
                </a:solidFill>
                <a:latin typeface="Arial Narrow" pitchFamily="34" charset="0"/>
              </a:rPr>
              <a:t>Начать выполнение эффекта при щелчке</a:t>
            </a:r>
            <a:r>
              <a:rPr lang="ru-RU" sz="2400" b="1" dirty="0">
                <a:latin typeface="Arial Narrow" pitchFamily="34" charset="0"/>
              </a:rPr>
              <a:t>. Справа появляется прямоугольник со стрелкой. Нажимая  на нее, появляются объекты слайда. Выбираем (по номеру) картинку. Далее </a:t>
            </a:r>
            <a:r>
              <a:rPr lang="ru-RU" sz="2400" b="1" dirty="0" err="1" smtClean="0">
                <a:solidFill>
                  <a:srgbClr val="0070C0"/>
                </a:solidFill>
                <a:latin typeface="Arial Narrow" pitchFamily="34" charset="0"/>
              </a:rPr>
              <a:t>Ок</a:t>
            </a:r>
            <a:endParaRPr lang="ru-RU" sz="2400" b="1" dirty="0">
              <a:latin typeface="Arial Narrow" pitchFamily="34" charset="0"/>
            </a:endParaRPr>
          </a:p>
        </p:txBody>
      </p:sp>
      <p:pic>
        <p:nvPicPr>
          <p:cNvPr id="5123" name="Picture 3" descr="C:\Users\Мила\Desktop\Безымянный4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00034" y="5357826"/>
            <a:ext cx="3857652" cy="107157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5124" name="Picture 4" descr="C:\Users\Мила\Desktop\Безымянный5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786314" y="5357826"/>
            <a:ext cx="3857652" cy="107157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9" name="Picture 4" descr="C:\Users\Мила\Desktop\Безымянный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214546" y="2071678"/>
            <a:ext cx="4239281" cy="2928958"/>
          </a:xfrm>
          <a:prstGeom prst="rect">
            <a:avLst/>
          </a:prstGeom>
          <a:noFill/>
        </p:spPr>
      </p:pic>
      <p:sp>
        <p:nvSpPr>
          <p:cNvPr id="10" name="Овал 9"/>
          <p:cNvSpPr/>
          <p:nvPr/>
        </p:nvSpPr>
        <p:spPr>
          <a:xfrm>
            <a:off x="3143240" y="3714752"/>
            <a:ext cx="500066" cy="500066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2050" name="Picture 2" descr="C:\Users\Мила\Desktop\Безымянный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214546" y="2071678"/>
            <a:ext cx="4210050" cy="2905125"/>
          </a:xfrm>
          <a:prstGeom prst="rect">
            <a:avLst/>
          </a:prstGeom>
          <a:noFill/>
        </p:spPr>
      </p:pic>
      <p:cxnSp>
        <p:nvCxnSpPr>
          <p:cNvPr id="13" name="Прямая со стрелкой 12"/>
          <p:cNvCxnSpPr/>
          <p:nvPr/>
        </p:nvCxnSpPr>
        <p:spPr>
          <a:xfrm rot="5400000">
            <a:off x="2536017" y="3821909"/>
            <a:ext cx="500063" cy="42862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Овал 10"/>
          <p:cNvSpPr/>
          <p:nvPr/>
        </p:nvSpPr>
        <p:spPr>
          <a:xfrm>
            <a:off x="5857884" y="4143380"/>
            <a:ext cx="500066" cy="50006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12" name="Прямая со стрелкой 11"/>
          <p:cNvCxnSpPr/>
          <p:nvPr/>
        </p:nvCxnSpPr>
        <p:spPr>
          <a:xfrm rot="10800000" flipV="1">
            <a:off x="3571868" y="4500570"/>
            <a:ext cx="2286014" cy="85725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вал 15"/>
          <p:cNvSpPr/>
          <p:nvPr/>
        </p:nvSpPr>
        <p:spPr>
          <a:xfrm>
            <a:off x="7072330" y="6000768"/>
            <a:ext cx="857256" cy="42862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3857620" y="5715016"/>
            <a:ext cx="500066" cy="50006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000"/>
                            </p:stCondLst>
                            <p:childTnLst>
                              <p:par>
                                <p:cTn id="2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8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6" grpId="0" animBg="1"/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Прямоугольник 4"/>
          <p:cNvSpPr>
            <a:spLocks noChangeArrowheads="1"/>
          </p:cNvSpPr>
          <p:nvPr/>
        </p:nvSpPr>
        <p:spPr bwMode="auto">
          <a:xfrm>
            <a:off x="4214810" y="357188"/>
            <a:ext cx="435769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latin typeface="Arial Narrow" pitchFamily="34" charset="0"/>
              </a:rPr>
              <a:t>После этого в поле эффектов появляется надпись </a:t>
            </a:r>
            <a:r>
              <a:rPr lang="ru-RU" sz="2400" b="1" dirty="0">
                <a:solidFill>
                  <a:srgbClr val="0070C0"/>
                </a:solidFill>
                <a:latin typeface="Arial Narrow" pitchFamily="34" charset="0"/>
              </a:rPr>
              <a:t>Триггер</a:t>
            </a:r>
            <a:r>
              <a:rPr lang="ru-RU" sz="2400" b="1" dirty="0" smtClean="0">
                <a:solidFill>
                  <a:srgbClr val="0070C0"/>
                </a:solidFill>
                <a:latin typeface="Arial Narrow" pitchFamily="34" charset="0"/>
              </a:rPr>
              <a:t>: </a:t>
            </a:r>
            <a:r>
              <a:rPr lang="ru-RU" sz="2400" b="1" dirty="0">
                <a:latin typeface="Arial Narrow" pitchFamily="34" charset="0"/>
              </a:rPr>
              <a:t>Теперь при нажатии картинки появляется </a:t>
            </a:r>
            <a:r>
              <a:rPr lang="ru-RU" sz="2400" b="1" dirty="0" smtClean="0">
                <a:latin typeface="Arial Narrow" pitchFamily="34" charset="0"/>
              </a:rPr>
              <a:t>надпись</a:t>
            </a:r>
            <a:endParaRPr lang="ru-RU" sz="2400" b="1" dirty="0">
              <a:solidFill>
                <a:srgbClr val="0070C0"/>
              </a:solidFill>
              <a:latin typeface="Arial Narrow" pitchFamily="34" charset="0"/>
            </a:endParaRPr>
          </a:p>
        </p:txBody>
      </p:sp>
      <p:sp>
        <p:nvSpPr>
          <p:cNvPr id="11269" name="TextBox 9"/>
          <p:cNvSpPr txBox="1">
            <a:spLocks noChangeArrowheads="1"/>
          </p:cNvSpPr>
          <p:nvPr/>
        </p:nvSpPr>
        <p:spPr bwMode="auto">
          <a:xfrm>
            <a:off x="428625" y="3143248"/>
            <a:ext cx="821534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latin typeface="Arial Narrow" pitchFamily="34" charset="0"/>
              </a:rPr>
              <a:t>То же самое выполняется и с другими </a:t>
            </a:r>
            <a:r>
              <a:rPr lang="ru-RU" sz="2400" b="1" dirty="0" smtClean="0">
                <a:latin typeface="Arial Narrow" pitchFamily="34" charset="0"/>
              </a:rPr>
              <a:t>объектами. </a:t>
            </a:r>
            <a:r>
              <a:rPr lang="ru-RU" sz="2400" b="1" dirty="0">
                <a:latin typeface="Arial Narrow" pitchFamily="34" charset="0"/>
              </a:rPr>
              <a:t>При этом важно запомнить номер каждой картинки (чтобы не запутаться при работе с переключателем</a:t>
            </a:r>
            <a:r>
              <a:rPr lang="ru-RU" sz="2400" b="1" dirty="0" smtClean="0">
                <a:latin typeface="Arial Narrow" pitchFamily="34" charset="0"/>
              </a:rPr>
              <a:t>) </a:t>
            </a:r>
            <a:endParaRPr lang="ru-RU" sz="2400" b="1" dirty="0">
              <a:latin typeface="Arial Narrow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1285852" y="4429132"/>
            <a:ext cx="2357454" cy="114300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1071538" y="5643578"/>
            <a:ext cx="30364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  <a:latin typeface="Arial Narrow" pitchFamily="34" charset="0"/>
              </a:rPr>
              <a:t>Заповедник «Столбы»</a:t>
            </a:r>
            <a:endParaRPr lang="ru-RU" sz="2400" b="1" dirty="0">
              <a:solidFill>
                <a:srgbClr val="0070C0"/>
              </a:solidFill>
              <a:latin typeface="Arial Narrow" pitchFamily="34" charset="0"/>
            </a:endParaRPr>
          </a:p>
        </p:txBody>
      </p:sp>
      <p:pic>
        <p:nvPicPr>
          <p:cNvPr id="3074" name="Picture 2" descr="C:\Users\Мила\Desktop\Безымянный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286380" y="2071678"/>
            <a:ext cx="2085975" cy="8382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</p:pic>
      <p:sp>
        <p:nvSpPr>
          <p:cNvPr id="9" name="Овал 8"/>
          <p:cNvSpPr/>
          <p:nvPr/>
        </p:nvSpPr>
        <p:spPr>
          <a:xfrm>
            <a:off x="5429256" y="4429132"/>
            <a:ext cx="2357454" cy="1143008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1142976" y="642918"/>
            <a:ext cx="2357454" cy="114300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857224" y="2143116"/>
            <a:ext cx="30364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  <a:latin typeface="Arial Narrow" pitchFamily="34" charset="0"/>
              </a:rPr>
              <a:t>Заповедник «Столбы»</a:t>
            </a:r>
            <a:endParaRPr lang="ru-RU" sz="2400" b="1" dirty="0">
              <a:solidFill>
                <a:srgbClr val="0070C0"/>
              </a:solidFill>
              <a:latin typeface="Arial Narrow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86380" y="5643578"/>
            <a:ext cx="30027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  <a:latin typeface="Arial Narrow" pitchFamily="34" charset="0"/>
              </a:rPr>
              <a:t>Зоопарк «Роев ручей»</a:t>
            </a:r>
            <a:endParaRPr lang="ru-RU" sz="2400" b="1" dirty="0">
              <a:solidFill>
                <a:srgbClr val="0070C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11269" grpId="0"/>
      <p:bldP spid="6" grpId="0" animBg="1"/>
      <p:bldP spid="7" grpId="0"/>
      <p:bldP spid="9" grpId="0" animBg="1"/>
      <p:bldP spid="1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516</TotalTime>
  <Words>241</Words>
  <Application>Microsoft Office PowerPoint</Application>
  <PresentationFormat>Экран (4:3)</PresentationFormat>
  <Paragraphs>22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Аспект</vt:lpstr>
      <vt:lpstr>Алгоритм выполнения триггера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Задание: Найди лишнее</dc:title>
  <dc:creator>Мила</dc:creator>
  <cp:lastModifiedBy>Мила</cp:lastModifiedBy>
  <cp:revision>53</cp:revision>
  <dcterms:created xsi:type="dcterms:W3CDTF">2009-05-10T05:39:57Z</dcterms:created>
  <dcterms:modified xsi:type="dcterms:W3CDTF">2009-12-13T06:13:23Z</dcterms:modified>
</cp:coreProperties>
</file>