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5" r:id="rId4"/>
    <p:sldId id="279" r:id="rId5"/>
    <p:sldId id="260" r:id="rId6"/>
    <p:sldId id="261" r:id="rId7"/>
    <p:sldId id="267" r:id="rId8"/>
    <p:sldId id="266" r:id="rId9"/>
    <p:sldId id="268" r:id="rId10"/>
    <p:sldId id="270" r:id="rId11"/>
    <p:sldId id="265" r:id="rId12"/>
    <p:sldId id="256" r:id="rId13"/>
    <p:sldId id="278" r:id="rId14"/>
    <p:sldId id="280" r:id="rId15"/>
    <p:sldId id="281" r:id="rId16"/>
    <p:sldId id="264" r:id="rId17"/>
    <p:sldId id="283" r:id="rId18"/>
    <p:sldId id="282" r:id="rId19"/>
    <p:sldId id="287" r:id="rId20"/>
    <p:sldId id="285" r:id="rId21"/>
    <p:sldId id="286" r:id="rId22"/>
    <p:sldId id="262" r:id="rId23"/>
    <p:sldId id="284" r:id="rId24"/>
    <p:sldId id="271" r:id="rId25"/>
    <p:sldId id="272" r:id="rId26"/>
    <p:sldId id="274" r:id="rId27"/>
    <p:sldId id="263" r:id="rId28"/>
    <p:sldId id="288" r:id="rId29"/>
    <p:sldId id="289" r:id="rId30"/>
    <p:sldId id="269" r:id="rId31"/>
    <p:sldId id="273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477" autoAdjust="0"/>
  </p:normalViewPr>
  <p:slideViewPr>
    <p:cSldViewPr>
      <p:cViewPr varScale="1">
        <p:scale>
          <a:sx n="74" d="100"/>
          <a:sy n="74" d="100"/>
        </p:scale>
        <p:origin x="-189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2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B763-80E4-422B-A69A-3759948E8AC2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4FA8-C9A0-4BB8-B764-F610444FF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865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B763-80E4-422B-A69A-3759948E8AC2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4FA8-C9A0-4BB8-B764-F610444FF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854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B763-80E4-422B-A69A-3759948E8AC2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4FA8-C9A0-4BB8-B764-F610444FF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510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B763-80E4-422B-A69A-3759948E8AC2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4FA8-C9A0-4BB8-B764-F610444FF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012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B763-80E4-422B-A69A-3759948E8AC2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4FA8-C9A0-4BB8-B764-F610444FF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158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B763-80E4-422B-A69A-3759948E8AC2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4FA8-C9A0-4BB8-B764-F610444FF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945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B763-80E4-422B-A69A-3759948E8AC2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4FA8-C9A0-4BB8-B764-F610444FF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214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B763-80E4-422B-A69A-3759948E8AC2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4FA8-C9A0-4BB8-B764-F610444FF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381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B763-80E4-422B-A69A-3759948E8AC2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4FA8-C9A0-4BB8-B764-F610444FF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929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B763-80E4-422B-A69A-3759948E8AC2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4FA8-C9A0-4BB8-B764-F610444FF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635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B763-80E4-422B-A69A-3759948E8AC2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4FA8-C9A0-4BB8-B764-F610444FF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698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AB763-80E4-422B-A69A-3759948E8AC2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D4FA8-C9A0-4BB8-B764-F610444FF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166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>
            <a:normAutofit/>
          </a:bodyPr>
          <a:lstStyle/>
          <a:p>
            <a:endParaRPr lang="ru-RU" sz="7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2413"/>
            <a:ext cx="8352928" cy="635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12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65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96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5112567"/>
          </a:xfrm>
        </p:spPr>
        <p:txBody>
          <a:bodyPr>
            <a:normAutofit/>
          </a:bodyPr>
          <a:lstStyle/>
          <a:p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http://uanews.kharkiv.ua/img/20150804/1d84955a8aab793e7b91b181f10519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136904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91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8136904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27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технологические</a:t>
            </a:r>
            <a:endParaRPr lang="ru-RU" sz="48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7200800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399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7200800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153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118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бытовые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https://im2-tub-ru.yandex.net/i?id=75c8ef2b101299ec91fdabe655093177&amp;n=33&amp;h=215&amp;w=3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63284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17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thumbs.dreamstime.com/z/cartoon-character-refrigerator-smiling-face-fridge-grey-background-368958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32656"/>
            <a:ext cx="8880921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27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im2-tub-ru.yandex.net/i?id=5405a955a84eb110aaf565ed1c044ed6&amp;n=33&amp;h=215&amp;w=2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496944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87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0"/>
            <a:ext cx="4078455" cy="30689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algn="ctr">
              <a:buNone/>
            </a:pPr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Какие пиломатериалы можно получить из дерева?</a:t>
            </a:r>
            <a:endParaRPr lang="ru-RU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18977658">
            <a:off x="3807731" y="2675852"/>
            <a:ext cx="1455848" cy="14085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513792" y="4392197"/>
            <a:ext cx="0" cy="246580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548488" y="3380120"/>
            <a:ext cx="3563481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-50385" y="3376982"/>
            <a:ext cx="357320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523111" y="24928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 flipV="1">
            <a:off x="4562682" y="0"/>
            <a:ext cx="9319" cy="237626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3672268" y="2967335"/>
            <a:ext cx="17994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дерево</a:t>
            </a:r>
            <a:endParaRPr lang="ru-RU" sz="4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640276" y="148984"/>
            <a:ext cx="4471694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Какие искусственные материалы</a:t>
            </a:r>
          </a:p>
          <a:p>
            <a:pPr algn="ctr"/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можно получить из дерева?</a:t>
            </a:r>
            <a:endParaRPr lang="ru-RU" sz="4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20069" y="4149080"/>
            <a:ext cx="4375493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r>
              <a:rPr lang="ru-RU" sz="4000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sz="4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Какие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знаете</a:t>
            </a:r>
          </a:p>
          <a:p>
            <a:pPr algn="ctr"/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деревья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твердой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породы</a:t>
            </a:r>
            <a:endParaRPr lang="ru-RU" sz="4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688378" y="4149080"/>
            <a:ext cx="4375493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r>
              <a:rPr lang="ru-RU" sz="4000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sz="4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Какие Вы знаете</a:t>
            </a:r>
          </a:p>
          <a:p>
            <a:pPr algn="ctr"/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разметочные</a:t>
            </a:r>
          </a:p>
          <a:p>
            <a:pPr algn="ctr"/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инструменты</a:t>
            </a:r>
          </a:p>
          <a:p>
            <a:pPr algn="ctr"/>
            <a:endParaRPr lang="ru-RU" sz="400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254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2" grpId="0"/>
      <p:bldP spid="24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энергетические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im0-tub-ru.yandex.net/i?id=2255fb7d9a3fea665261a6f66d3b49b0&amp;n=33&amp;h=215&amp;w=2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770485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92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genskov.ru/nuda/v-parovoj-turbine-peregretij-par-napravlyaetsya-cherez-sopla-i/1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4664"/>
            <a:ext cx="727280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37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8352928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470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информационные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im0-tub-ru.yandex.net/i?id=7226977180456260d2217ce6ca7ff0a7&amp;n=33&amp;h=215&amp;w=2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8136904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57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401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83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544616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Механизм – это устройство</a:t>
            </a:r>
            <a:br>
              <a:rPr lang="ru-RU" sz="6000" b="1" dirty="0" smtClean="0"/>
            </a:br>
            <a:r>
              <a:rPr lang="ru-RU" sz="6000" b="1" dirty="0" smtClean="0"/>
              <a:t>которое преобразует механическое движение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                                                                                                                                                                  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888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Винтовой механизм</a:t>
            </a:r>
            <a:endParaRPr lang="ru-RU" sz="48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5"/>
            <a:ext cx="8208912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025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Фрикционный механизм</a:t>
            </a:r>
            <a:endParaRPr lang="ru-RU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640959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06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Анкерный механизм</a:t>
            </a:r>
            <a:endParaRPr lang="ru-RU" b="1" dirty="0"/>
          </a:p>
        </p:txBody>
      </p:sp>
      <p:pic>
        <p:nvPicPr>
          <p:cNvPr id="4098" name="Picture 2" descr="Простейший спусковой механизм часов. Гиря или пружина вращает шестерню, и она с помощью механизма спуска толкает маятник то в одну, то в другую сторону.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24744"/>
            <a:ext cx="4824536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85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616624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Машина – это устройство</a:t>
            </a:r>
            <a:br>
              <a:rPr lang="ru-RU" sz="5400" b="1" dirty="0" smtClean="0"/>
            </a:br>
            <a:r>
              <a:rPr lang="ru-RU" sz="5400" b="1" dirty="0" smtClean="0"/>
              <a:t> которое выполняет полезную работу, </a:t>
            </a:r>
            <a:br>
              <a:rPr lang="ru-RU" sz="5400" b="1" dirty="0" smtClean="0"/>
            </a:br>
            <a:r>
              <a:rPr lang="ru-RU" sz="5400" b="1" dirty="0" smtClean="0"/>
              <a:t>используя какой ни будь вид энергии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400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/>
              <a:t>       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21839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Кривошипный механизм</a:t>
            </a:r>
            <a:endParaRPr lang="ru-RU" sz="48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8856984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12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37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u="sng" dirty="0" smtClean="0"/>
              <a:t>Виды машин</a:t>
            </a:r>
            <a:endParaRPr lang="ru-RU" sz="5400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5400" b="1" dirty="0" smtClean="0"/>
              <a:t>Транспортные</a:t>
            </a:r>
          </a:p>
          <a:p>
            <a:r>
              <a:rPr lang="ru-RU" sz="5400" b="1" dirty="0" smtClean="0"/>
              <a:t>Технологические</a:t>
            </a:r>
          </a:p>
          <a:p>
            <a:r>
              <a:rPr lang="ru-RU" sz="5400" b="1" dirty="0" smtClean="0"/>
              <a:t>Бытовые</a:t>
            </a:r>
          </a:p>
          <a:p>
            <a:r>
              <a:rPr lang="ru-RU" sz="5400" b="1" dirty="0" smtClean="0"/>
              <a:t>Информационные</a:t>
            </a:r>
          </a:p>
          <a:p>
            <a:r>
              <a:rPr lang="ru-RU" sz="5400" b="1" dirty="0" smtClean="0"/>
              <a:t>Энергетические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317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-459432"/>
            <a:ext cx="10657184" cy="777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95736" y="188640"/>
            <a:ext cx="4439036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транспортные</a:t>
            </a:r>
            <a:endParaRPr lang="ru-RU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381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096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037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545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496944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14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66</Words>
  <Application>Microsoft Office PowerPoint</Application>
  <PresentationFormat>Экран (4:3)</PresentationFormat>
  <Paragraphs>31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PowerPoint</vt:lpstr>
      <vt:lpstr>Презентация PowerPoint</vt:lpstr>
      <vt:lpstr>Машина – это устройство  которое выполняет полезную работу,  используя какой ни будь вид энергии</vt:lpstr>
      <vt:lpstr>Виды машин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технологические</vt:lpstr>
      <vt:lpstr>Презентация PowerPoint</vt:lpstr>
      <vt:lpstr>Презентация PowerPoint</vt:lpstr>
      <vt:lpstr>бытовые</vt:lpstr>
      <vt:lpstr>Презентация PowerPoint</vt:lpstr>
      <vt:lpstr>Презентация PowerPoint</vt:lpstr>
      <vt:lpstr>энергетические</vt:lpstr>
      <vt:lpstr>Презентация PowerPoint</vt:lpstr>
      <vt:lpstr>Презентация PowerPoint</vt:lpstr>
      <vt:lpstr>информационные</vt:lpstr>
      <vt:lpstr>Презентация PowerPoint</vt:lpstr>
      <vt:lpstr>Презентация PowerPoint</vt:lpstr>
      <vt:lpstr>Механизм – это устройство которое преобразует механическое движение</vt:lpstr>
      <vt:lpstr>Винтовой механизм</vt:lpstr>
      <vt:lpstr>Фрикционный механизм</vt:lpstr>
      <vt:lpstr>Анкерный механизм</vt:lpstr>
      <vt:lpstr>Кривошипный механизм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Машина что это</dc:title>
  <dc:creator>Bill</dc:creator>
  <cp:lastModifiedBy>Bill</cp:lastModifiedBy>
  <cp:revision>28</cp:revision>
  <dcterms:created xsi:type="dcterms:W3CDTF">2017-02-01T17:59:04Z</dcterms:created>
  <dcterms:modified xsi:type="dcterms:W3CDTF">2017-02-12T08:10:09Z</dcterms:modified>
</cp:coreProperties>
</file>