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5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9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4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5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2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6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9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8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5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34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26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45903-3D81-4EAB-8854-CB3B0B39A314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5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КАТАМАРАН</a:t>
            </a:r>
            <a:b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 резиномоторным</a:t>
            </a:r>
            <a:r>
              <a:rPr lang="ru-RU" sz="7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7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приводом</a:t>
            </a:r>
            <a:endParaRPr lang="ru-RU" sz="7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1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 на крепёжные болты сверху</a:t>
            </a:r>
            <a:endParaRPr lang="ru-RU" dirty="0"/>
          </a:p>
        </p:txBody>
      </p:sp>
      <p:pic>
        <p:nvPicPr>
          <p:cNvPr id="9218" name="Picture 2" descr="C:\Users\Александр\Desktop\Саша\катамаран\IMG_1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Соединительное кольцо</a:t>
            </a:r>
            <a:endParaRPr lang="ru-RU" dirty="0"/>
          </a:p>
        </p:txBody>
      </p:sp>
      <p:pic>
        <p:nvPicPr>
          <p:cNvPr id="10242" name="Picture 2" descr="C:\Users\Александр\Desktop\Саша\катамаран\IMG_1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Текстолитовая шайба на приводном валу</a:t>
            </a:r>
            <a:endParaRPr lang="ru-RU" dirty="0"/>
          </a:p>
        </p:txBody>
      </p:sp>
      <p:pic>
        <p:nvPicPr>
          <p:cNvPr id="11266" name="Picture 2" descr="C:\Users\Александр\Desktop\Саша\катамаран\IMG_1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Регулировочная стойка гребного винта</a:t>
            </a:r>
            <a:endParaRPr lang="ru-RU" dirty="0"/>
          </a:p>
        </p:txBody>
      </p:sp>
      <p:pic>
        <p:nvPicPr>
          <p:cNvPr id="12290" name="Picture 2" descr="C:\Users\Александр\Desktop\Саша\катамаран\IMG_1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2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Передний крепёж правого и левого борта катамарана</a:t>
            </a:r>
            <a:endParaRPr lang="ru-RU" dirty="0"/>
          </a:p>
        </p:txBody>
      </p:sp>
      <p:pic>
        <p:nvPicPr>
          <p:cNvPr id="13314" name="Picture 2" descr="C:\Users\Александр\Desktop\Саша\катамаран\IMG_1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5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Крепёж кормовой части</a:t>
            </a:r>
            <a:endParaRPr lang="ru-RU" dirty="0"/>
          </a:p>
        </p:txBody>
      </p:sp>
      <p:pic>
        <p:nvPicPr>
          <p:cNvPr id="14338" name="Picture 2" descr="C:\Users\Александр\Desktop\Саша\катамаран\IMG_1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Крепление рулевых перьев </a:t>
            </a:r>
            <a:endParaRPr lang="ru-RU" dirty="0"/>
          </a:p>
        </p:txBody>
      </p:sp>
      <p:pic>
        <p:nvPicPr>
          <p:cNvPr id="15362" name="Picture 2" descr="C:\Users\Александр\Desktop\Саша\катамаран\IMG_1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Монтажные гайки</a:t>
            </a:r>
            <a:endParaRPr lang="ru-RU" dirty="0"/>
          </a:p>
        </p:txBody>
      </p:sp>
      <p:pic>
        <p:nvPicPr>
          <p:cNvPr id="16386" name="Picture 2" descr="C:\Users\Александр\Desktop\Саша\катамаран\IMG_1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Крепление кронштейна стойки к кормовой планки</a:t>
            </a:r>
            <a:endParaRPr lang="ru-RU" dirty="0"/>
          </a:p>
        </p:txBody>
      </p:sp>
      <p:pic>
        <p:nvPicPr>
          <p:cNvPr id="17410" name="Picture 2" descr="C:\Users\Александр\Desktop\Саша\катамаран\IMG_1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6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Профиль гребного винта</a:t>
            </a:r>
            <a:endParaRPr lang="ru-RU" dirty="0"/>
          </a:p>
        </p:txBody>
      </p:sp>
      <p:pic>
        <p:nvPicPr>
          <p:cNvPr id="18434" name="Picture 2" descr="C:\Users\Александр\Desktop\Саша\катамаран\IMG_1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Вид  изделия с левого борта</a:t>
            </a:r>
            <a:endParaRPr lang="ru-RU" sz="4000" dirty="0"/>
          </a:p>
        </p:txBody>
      </p:sp>
      <p:pic>
        <p:nvPicPr>
          <p:cNvPr id="1026" name="Picture 2" descr="C:\Users\Александр\Desktop\Саша\катамаран\IMG_1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Механизм управления</a:t>
            </a:r>
            <a:endParaRPr lang="ru-RU" dirty="0"/>
          </a:p>
        </p:txBody>
      </p:sp>
      <p:pic>
        <p:nvPicPr>
          <p:cNvPr id="19458" name="Picture 2" descr="C:\Users\Александр\Desktop\Саша\катамаран\IMG_1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Рулевые перья</a:t>
            </a:r>
            <a:endParaRPr lang="ru-RU" dirty="0"/>
          </a:p>
        </p:txBody>
      </p:sp>
      <p:pic>
        <p:nvPicPr>
          <p:cNvPr id="20482" name="Picture 2" descr="C:\Users\Александр\Desktop\Саша\катамаран\IMG_1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Уплотнительные шайбы с гайками</a:t>
            </a:r>
            <a:endParaRPr lang="ru-RU" dirty="0"/>
          </a:p>
        </p:txBody>
      </p:sp>
      <p:pic>
        <p:nvPicPr>
          <p:cNvPr id="21506" name="Picture 2" descr="C:\Users\Александр\Desktop\Саша\катамаран\IMG_1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6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Крепёж донных частей бутылок</a:t>
            </a:r>
            <a:endParaRPr lang="ru-RU" dirty="0"/>
          </a:p>
        </p:txBody>
      </p:sp>
      <p:pic>
        <p:nvPicPr>
          <p:cNvPr id="22530" name="Picture 2" descr="C:\Users\Александр\Desktop\Саша\катамаран\IMG_1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Автор работы – ученик 6 класса Кашапов Данил</a:t>
            </a:r>
            <a:endParaRPr lang="ru-RU" dirty="0"/>
          </a:p>
        </p:txBody>
      </p:sp>
      <p:pic>
        <p:nvPicPr>
          <p:cNvPr id="23554" name="Picture 2" descr="C:\Users\Александр\Desktop\Саша\катамаран\IMG_1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катамаран</a:t>
            </a:r>
            <a:endParaRPr lang="ru-RU" dirty="0"/>
          </a:p>
        </p:txBody>
      </p:sp>
      <p:pic>
        <p:nvPicPr>
          <p:cNvPr id="24578" name="Picture 2" descr="C:\Users\Александр\Desktop\Саша\катамаран\IMG_1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«Вот такое судно!»</a:t>
            </a:r>
            <a:endParaRPr lang="ru-RU" dirty="0"/>
          </a:p>
        </p:txBody>
      </p:sp>
      <p:pic>
        <p:nvPicPr>
          <p:cNvPr id="25602" name="Picture 2" descr="C:\Users\Александр\Desktop\Саша\катамаран\IMG_1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 испытаниям судна на воде</a:t>
            </a:r>
            <a:endParaRPr lang="ru-RU" dirty="0"/>
          </a:p>
        </p:txBody>
      </p:sp>
      <p:pic>
        <p:nvPicPr>
          <p:cNvPr id="26626" name="Picture 2" descr="C:\Users\Александр\Desktop\Саша\катамаран\IMG_1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спуск на воду</a:t>
            </a:r>
            <a:endParaRPr lang="ru-RU" dirty="0"/>
          </a:p>
        </p:txBody>
      </p:sp>
      <p:pic>
        <p:nvPicPr>
          <p:cNvPr id="27650" name="Picture 2" descr="C:\Users\Александр\Desktop\Саша\катамаран\IMG_1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9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Запуск резиномотора</a:t>
            </a:r>
            <a:endParaRPr lang="ru-RU" dirty="0"/>
          </a:p>
        </p:txBody>
      </p:sp>
      <p:pic>
        <p:nvPicPr>
          <p:cNvPr id="28674" name="Picture 2" descr="C:\Users\Александр\Desktop\Саша\катамаран\IMG_1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Кормовая часть</a:t>
            </a:r>
            <a:endParaRPr lang="ru-RU" dirty="0"/>
          </a:p>
        </p:txBody>
      </p:sp>
      <p:pic>
        <p:nvPicPr>
          <p:cNvPr id="2050" name="Picture 2" descr="C:\Users\Александр\Desktop\Саша\катамаран\IMG_1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Осмотр и проверка перед стартом</a:t>
            </a:r>
            <a:endParaRPr lang="ru-RU" dirty="0"/>
          </a:p>
        </p:txBody>
      </p:sp>
      <p:pic>
        <p:nvPicPr>
          <p:cNvPr id="29698" name="Picture 2" descr="C:\Users\Александр\Desktop\Саша\катамаран\IMG_1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Повторное испытание</a:t>
            </a:r>
            <a:endParaRPr lang="ru-RU" dirty="0"/>
          </a:p>
        </p:txBody>
      </p:sp>
      <p:pic>
        <p:nvPicPr>
          <p:cNvPr id="30722" name="Picture 2" descr="C:\Users\Александр\Desktop\Саша\катамаран\IMG_1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«Плыви, плыви - кораблик!»</a:t>
            </a:r>
            <a:endParaRPr lang="ru-RU" dirty="0"/>
          </a:p>
        </p:txBody>
      </p:sp>
      <p:pic>
        <p:nvPicPr>
          <p:cNvPr id="31746" name="Picture 2" descr="C:\Users\Александр\Desktop\Саша\катамаран\IMG_1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заплыв</a:t>
            </a:r>
            <a:endParaRPr lang="ru-RU" dirty="0"/>
          </a:p>
        </p:txBody>
      </p:sp>
      <p:pic>
        <p:nvPicPr>
          <p:cNvPr id="32770" name="Picture 2" descr="C:\Users\Александр\Desktop\Саша\катамаран\IMG_1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«Труды не напрасны!»</a:t>
            </a:r>
            <a:endParaRPr lang="ru-RU" dirty="0"/>
          </a:p>
        </p:txBody>
      </p:sp>
      <p:pic>
        <p:nvPicPr>
          <p:cNvPr id="33794" name="Picture 2" descr="C:\Users\Александр\Desktop\Саша\катамаран\IMG_1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4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другом Артёмом на испытаниях</a:t>
            </a:r>
            <a:endParaRPr lang="ru-RU" dirty="0"/>
          </a:p>
        </p:txBody>
      </p:sp>
      <p:pic>
        <p:nvPicPr>
          <p:cNvPr id="34818" name="Picture 2" descr="C:\Users\Александр\Desktop\Саша\катамаран\IMG_17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Артём – наш фоторепортёр</a:t>
            </a:r>
            <a:endParaRPr lang="ru-RU" dirty="0"/>
          </a:p>
        </p:txBody>
      </p:sp>
      <p:pic>
        <p:nvPicPr>
          <p:cNvPr id="35842" name="Picture 2" descr="C:\Users\Александр\Desktop\Саша\катамаран\IMG_1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заплыва</a:t>
            </a:r>
            <a:endParaRPr lang="ru-RU" dirty="0"/>
          </a:p>
        </p:txBody>
      </p:sp>
      <p:pic>
        <p:nvPicPr>
          <p:cNvPr id="36866" name="Picture 2" descr="C:\Users\Александр\Desktop\Саша\катамаран\IMG_1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8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Руководитель проекта </a:t>
            </a:r>
            <a:r>
              <a:rPr lang="ru-RU" dirty="0" smtClean="0"/>
              <a:t>учитель технологии - Борисов Александр </a:t>
            </a:r>
            <a:r>
              <a:rPr lang="ru-RU" dirty="0" smtClean="0"/>
              <a:t>Анатольевич </a:t>
            </a:r>
            <a:endParaRPr lang="ru-RU" dirty="0"/>
          </a:p>
        </p:txBody>
      </p:sp>
      <p:pic>
        <p:nvPicPr>
          <p:cNvPr id="37890" name="Picture 2" descr="C:\Users\Александр\Desktop\Саша\катамаран\IMG_1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на память!</a:t>
            </a:r>
            <a:endParaRPr lang="ru-RU" dirty="0"/>
          </a:p>
        </p:txBody>
      </p:sp>
      <p:pic>
        <p:nvPicPr>
          <p:cNvPr id="38914" name="Picture 2" descr="C:\Users\Александр\Desktop\Саша\катамаран\IMG_1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Привод гребного винта</a:t>
            </a:r>
            <a:endParaRPr lang="ru-RU" dirty="0"/>
          </a:p>
        </p:txBody>
      </p:sp>
      <p:pic>
        <p:nvPicPr>
          <p:cNvPr id="3074" name="Picture 2" descr="C:\Users\Александр\Desktop\Саша\катамаран\IMG_1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5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Кормовой ниппель для подкачки воздуха </a:t>
            </a:r>
            <a:endParaRPr lang="ru-RU" dirty="0"/>
          </a:p>
        </p:txBody>
      </p:sp>
      <p:pic>
        <p:nvPicPr>
          <p:cNvPr id="4098" name="Picture 2" descr="C:\Users\Александр\Desktop\Саша\катамаран\IMG_1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Гибкое соединение гребного винта с резиномотором </a:t>
            </a:r>
            <a:endParaRPr lang="ru-RU" dirty="0"/>
          </a:p>
        </p:txBody>
      </p:sp>
      <p:pic>
        <p:nvPicPr>
          <p:cNvPr id="5122" name="Picture 2" descr="C:\Users\Александр\Desktop\Саша\катамаран\IMG_1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Носовые ниппели и переднее крепление резиномотора</a:t>
            </a:r>
            <a:endParaRPr lang="ru-RU" dirty="0"/>
          </a:p>
        </p:txBody>
      </p:sp>
      <p:pic>
        <p:nvPicPr>
          <p:cNvPr id="6146" name="Picture 2" descr="C:\Users\Александр\Desktop\Саша\катамаран\IMG_1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Винт крепления пластиковых бутылок между собой</a:t>
            </a:r>
            <a:endParaRPr lang="ru-RU" dirty="0"/>
          </a:p>
        </p:txBody>
      </p:sp>
      <p:pic>
        <p:nvPicPr>
          <p:cNvPr id="7170" name="Picture 2" descr="C:\Users\Александр\Desktop\Саша\катамаран\IMG_1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Гайка крепления бутылок с удлинителем </a:t>
            </a:r>
            <a:endParaRPr lang="ru-RU" dirty="0"/>
          </a:p>
        </p:txBody>
      </p:sp>
      <p:pic>
        <p:nvPicPr>
          <p:cNvPr id="8194" name="Picture 2" descr="C:\Users\Александр\Desktop\Саша\катамаран\IMG_1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163</Words>
  <Application>Microsoft Office PowerPoint</Application>
  <PresentationFormat>Экран (4:3)</PresentationFormat>
  <Paragraphs>40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КАТАМАРАН с резиномоторным приводом</vt:lpstr>
      <vt:lpstr>Вид  изделия с левого борта</vt:lpstr>
      <vt:lpstr>Кормовая часть</vt:lpstr>
      <vt:lpstr>Привод гребного винта</vt:lpstr>
      <vt:lpstr>Кормовой ниппель для подкачки воздуха </vt:lpstr>
      <vt:lpstr>Гибкое соединение гребного винта с резиномотором </vt:lpstr>
      <vt:lpstr>Носовые ниппели и переднее крепление резиномотора</vt:lpstr>
      <vt:lpstr>Винт крепления пластиковых бутылок между собой</vt:lpstr>
      <vt:lpstr>Гайка крепления бутылок с удлинителем </vt:lpstr>
      <vt:lpstr>Вид на крепёжные болты сверху</vt:lpstr>
      <vt:lpstr>Соединительное кольцо</vt:lpstr>
      <vt:lpstr>Текстолитовая шайба на приводном валу</vt:lpstr>
      <vt:lpstr>Регулировочная стойка гребного винта</vt:lpstr>
      <vt:lpstr>Передний крепёж правого и левого борта катамарана</vt:lpstr>
      <vt:lpstr>Крепёж кормовой части</vt:lpstr>
      <vt:lpstr>Крепление рулевых перьев </vt:lpstr>
      <vt:lpstr>Монтажные гайки</vt:lpstr>
      <vt:lpstr>Крепление кронштейна стойки к кормовой планки</vt:lpstr>
      <vt:lpstr>Профиль гребного винта</vt:lpstr>
      <vt:lpstr>Механизм управления</vt:lpstr>
      <vt:lpstr>Рулевые перья</vt:lpstr>
      <vt:lpstr>Уплотнительные шайбы с гайками</vt:lpstr>
      <vt:lpstr>Крепёж донных частей бутылок</vt:lpstr>
      <vt:lpstr>Автор работы – ученик 6 класса Кашапов Данил</vt:lpstr>
      <vt:lpstr>Мой катамаран</vt:lpstr>
      <vt:lpstr>«Вот такое судно!»</vt:lpstr>
      <vt:lpstr>Подготовка к испытаниям судна на воде</vt:lpstr>
      <vt:lpstr>Первый спуск на воду</vt:lpstr>
      <vt:lpstr>Запуск резиномотора</vt:lpstr>
      <vt:lpstr>Осмотр и проверка перед стартом</vt:lpstr>
      <vt:lpstr>Повторное испытание</vt:lpstr>
      <vt:lpstr>«Плыви, плыви - кораблик!»</vt:lpstr>
      <vt:lpstr>Первый заплыв</vt:lpstr>
      <vt:lpstr>«Труды не напрасны!»</vt:lpstr>
      <vt:lpstr>С другом Артёмом на испытаниях</vt:lpstr>
      <vt:lpstr>Артём – наш фоторепортёр</vt:lpstr>
      <vt:lpstr>После заплыва</vt:lpstr>
      <vt:lpstr>Руководитель проекта учитель технологии - Борисов Александр Анатольевич </vt:lpstr>
      <vt:lpstr>Фото на память!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КАТАМАРАН с резиномоторным приводом</dc:title>
  <dc:creator>Александр</dc:creator>
  <cp:lastModifiedBy>Александр</cp:lastModifiedBy>
  <cp:revision>12</cp:revision>
  <dcterms:created xsi:type="dcterms:W3CDTF">2015-04-17T05:34:26Z</dcterms:created>
  <dcterms:modified xsi:type="dcterms:W3CDTF">2015-04-20T06:27:21Z</dcterms:modified>
</cp:coreProperties>
</file>