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2"/>
    <p:sldId id="258" r:id="rId3"/>
    <p:sldId id="314" r:id="rId4"/>
    <p:sldId id="305" r:id="rId5"/>
    <p:sldId id="306" r:id="rId6"/>
    <p:sldId id="259" r:id="rId7"/>
    <p:sldId id="327" r:id="rId8"/>
    <p:sldId id="324" r:id="rId9"/>
    <p:sldId id="264" r:id="rId10"/>
    <p:sldId id="265" r:id="rId11"/>
    <p:sldId id="318" r:id="rId12"/>
    <p:sldId id="328" r:id="rId13"/>
    <p:sldId id="315" r:id="rId14"/>
    <p:sldId id="332" r:id="rId15"/>
    <p:sldId id="268" r:id="rId16"/>
    <p:sldId id="319" r:id="rId17"/>
    <p:sldId id="333" r:id="rId18"/>
    <p:sldId id="316" r:id="rId19"/>
    <p:sldId id="331" r:id="rId20"/>
    <p:sldId id="330" r:id="rId21"/>
    <p:sldId id="317" r:id="rId22"/>
    <p:sldId id="312" r:id="rId2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EF"/>
          </a:solidFill>
        </a:fill>
      </a:tcStyle>
    </a:wholeTbl>
    <a:band2H>
      <a:tcTxStyle/>
      <a:tcStyle>
        <a:tcBdr/>
        <a:fill>
          <a:solidFill>
            <a:srgbClr val="E9EFF7"/>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6" autoAdjust="0"/>
    <p:restoredTop sz="91882" autoAdjust="0"/>
  </p:normalViewPr>
  <p:slideViewPr>
    <p:cSldViewPr snapToGrid="0">
      <p:cViewPr varScale="1">
        <p:scale>
          <a:sx n="64" d="100"/>
          <a:sy n="64" d="100"/>
        </p:scale>
        <p:origin x="1016" y="4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7" name="Shape 127"/>
          <p:cNvSpPr>
            <a:spLocks noGrp="1" noRot="1" noChangeAspect="1"/>
          </p:cNvSpPr>
          <p:nvPr>
            <p:ph type="sldImg"/>
          </p:nvPr>
        </p:nvSpPr>
        <p:spPr>
          <a:xfrm>
            <a:off x="1143000" y="685800"/>
            <a:ext cx="4572000" cy="3429000"/>
          </a:xfrm>
          <a:prstGeom prst="rect">
            <a:avLst/>
          </a:prstGeom>
        </p:spPr>
        <p:txBody>
          <a:bodyPr/>
          <a:lstStyle/>
          <a:p>
            <a:endParaRPr/>
          </a:p>
        </p:txBody>
      </p:sp>
      <p:sp>
        <p:nvSpPr>
          <p:cNvPr id="128" name="Shape 128"/>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95414208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423263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advent of smart phones, tablets, etc. has made it easier for data on consumer preferences to be gathered because of monitoring preferences and choices. </a:t>
            </a:r>
          </a:p>
          <a:p>
            <a:r>
              <a:rPr lang="en-US" dirty="0"/>
              <a:t>Businesses keep customers involved in a more active way. ‘Pay with your card and collect points’, so people use Piraeus’ card in their transactions, not cash. If we are choosing flights, we select the one that gives us bonuses. </a:t>
            </a:r>
          </a:p>
          <a:p>
            <a:r>
              <a:rPr lang="en-US" dirty="0"/>
              <a:t>Companies acquire knowledge about customer preferences. When, where, what they buy. How they use their air miles.</a:t>
            </a:r>
          </a:p>
          <a:p>
            <a:r>
              <a:rPr lang="en-US" dirty="0"/>
              <a:t>Companies keep records of consumer preferences for better marketing from the data they gather.</a:t>
            </a:r>
          </a:p>
          <a:p>
            <a:r>
              <a:rPr lang="en-US" dirty="0"/>
              <a:t>Covert gaming and marketing achieved through completion and reward. This is what gamification means (examples given).</a:t>
            </a:r>
          </a:p>
          <a:p>
            <a:endParaRPr lang="el-GR" dirty="0"/>
          </a:p>
        </p:txBody>
      </p:sp>
    </p:spTree>
    <p:extLst>
      <p:ext uri="{BB962C8B-B14F-4D97-AF65-F5344CB8AC3E}">
        <p14:creationId xmlns:p14="http://schemas.microsoft.com/office/powerpoint/2010/main" val="399466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we make this applicable to our schools? How can we use it? </a:t>
            </a:r>
          </a:p>
          <a:p>
            <a:r>
              <a:rPr lang="en-US" dirty="0"/>
              <a:t>Most students describe the class as a boring place to be. Lecturing is not interesting to listen to. When I was a student I used</a:t>
            </a:r>
            <a:r>
              <a:rPr lang="en-US" baseline="0" dirty="0"/>
              <a:t> to doodle while the teacher was lecturing that day’s lesson.</a:t>
            </a:r>
            <a:endParaRPr lang="en-US" dirty="0"/>
          </a:p>
          <a:p>
            <a:r>
              <a:rPr lang="en-US" dirty="0"/>
              <a:t>Report cards are certainly not enough motivation. Most students don’t care about reports, in fact most want to avoid them. </a:t>
            </a:r>
          </a:p>
        </p:txBody>
      </p:sp>
    </p:spTree>
    <p:extLst>
      <p:ext uri="{BB962C8B-B14F-4D97-AF65-F5344CB8AC3E}">
        <p14:creationId xmlns:p14="http://schemas.microsoft.com/office/powerpoint/2010/main" val="2297126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8252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4620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92659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21426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effectLst/>
                <a:latin typeface="+mn-lt"/>
                <a:ea typeface="+mn-ea"/>
                <a:cs typeface="+mn-cs"/>
                <a:sym typeface="Calibri"/>
              </a:rPr>
              <a:t>Missions or challenges give users a purpose for interaction, and educate users about what is valued and possible within the experience.</a:t>
            </a:r>
            <a:endParaRPr lang="en-GB" dirty="0"/>
          </a:p>
        </p:txBody>
      </p:sp>
    </p:spTree>
    <p:extLst>
      <p:ext uri="{BB962C8B-B14F-4D97-AF65-F5344CB8AC3E}">
        <p14:creationId xmlns:p14="http://schemas.microsoft.com/office/powerpoint/2010/main" val="340543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Positive emotion</a:t>
            </a:r>
          </a:p>
          <a:p>
            <a:r>
              <a:rPr lang="en-GB" dirty="0"/>
              <a:t>Engagement</a:t>
            </a:r>
          </a:p>
          <a:p>
            <a:r>
              <a:rPr lang="en-GB" dirty="0"/>
              <a:t>Relationships</a:t>
            </a:r>
          </a:p>
          <a:p>
            <a:r>
              <a:rPr lang="en-GB" dirty="0"/>
              <a:t>Meaning</a:t>
            </a:r>
          </a:p>
          <a:p>
            <a:r>
              <a:rPr lang="en-GB" dirty="0"/>
              <a:t>Accomplishments</a:t>
            </a:r>
          </a:p>
          <a:p>
            <a:endParaRPr lang="en-GB" dirty="0"/>
          </a:p>
          <a:p>
            <a:r>
              <a:rPr lang="en-GB"/>
              <a:t>Martin Seligman</a:t>
            </a:r>
            <a:endParaRPr lang="el-GR" dirty="0"/>
          </a:p>
        </p:txBody>
      </p:sp>
    </p:spTree>
    <p:extLst>
      <p:ext uri="{BB962C8B-B14F-4D97-AF65-F5344CB8AC3E}">
        <p14:creationId xmlns:p14="http://schemas.microsoft.com/office/powerpoint/2010/main" val="2478760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143000" y="1122362"/>
            <a:ext cx="6858000" cy="2387601"/>
          </a:xfrm>
          <a:prstGeom prst="rect">
            <a:avLst/>
          </a:prstGeom>
        </p:spPr>
        <p:txBody>
          <a:bodyPr anchor="b"/>
          <a:lstStyle>
            <a:lvl1pPr algn="ctr">
              <a:defRPr sz="6600" b="1">
                <a:solidFill>
                  <a:srgbClr val="7678F5"/>
                </a:solidFill>
                <a:latin typeface="Segoe Print"/>
                <a:ea typeface="Segoe Print"/>
                <a:cs typeface="Segoe Print"/>
                <a:sym typeface="Segoe Print"/>
              </a:defRPr>
            </a:lvl1pPr>
          </a:lstStyle>
          <a:p>
            <a:r>
              <a:t>Title Text</a:t>
            </a:r>
          </a:p>
        </p:txBody>
      </p:sp>
      <p:sp>
        <p:nvSpPr>
          <p:cNvPr id="12" name="Body Level One…"/>
          <p:cNvSpPr txBox="1">
            <a:spLocks noGrp="1"/>
          </p:cNvSpPr>
          <p:nvPr>
            <p:ph type="body" sz="quarter" idx="1"/>
          </p:nvPr>
        </p:nvSpPr>
        <p:spPr>
          <a:xfrm>
            <a:off x="1143000" y="3602037"/>
            <a:ext cx="6858000" cy="1655764"/>
          </a:xfrm>
          <a:prstGeom prst="rect">
            <a:avLst/>
          </a:prstGeom>
        </p:spPr>
        <p:txBody>
          <a:bodyPr/>
          <a:lstStyle>
            <a:lvl1pPr marL="0" indent="0" algn="ctr">
              <a:buSzTx/>
              <a:buFontTx/>
              <a:buNone/>
              <a:defRPr sz="1800"/>
            </a:lvl1pPr>
            <a:lvl2pPr marL="0" indent="0" algn="ctr">
              <a:buSzTx/>
              <a:buFontTx/>
              <a:buNone/>
              <a:defRPr sz="1800"/>
            </a:lvl2pPr>
            <a:lvl3pPr marL="0" indent="0" algn="ctr">
              <a:buSzTx/>
              <a:buFontTx/>
              <a:buNone/>
              <a:defRPr sz="1800"/>
            </a:lvl3pPr>
            <a:lvl4pPr marL="0" indent="0" algn="ctr">
              <a:buSzTx/>
              <a:buFontTx/>
              <a:buNone/>
              <a:defRPr sz="1800"/>
            </a:lvl4pPr>
            <a:lvl5pPr marL="0" indent="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6543675" y="365125"/>
            <a:ext cx="1971675" cy="5811838"/>
          </a:xfrm>
          <a:prstGeom prst="rect">
            <a:avLst/>
          </a:prstGeom>
        </p:spPr>
        <p:txBody>
          <a:bodyPr/>
          <a:lstStyle/>
          <a:p>
            <a:r>
              <a:t>Title Text</a:t>
            </a:r>
          </a:p>
        </p:txBody>
      </p:sp>
      <p:sp>
        <p:nvSpPr>
          <p:cNvPr id="102" name="Body Level One…"/>
          <p:cNvSpPr txBox="1">
            <a:spLocks noGrp="1"/>
          </p:cNvSpPr>
          <p:nvPr>
            <p:ph type="body" idx="1"/>
          </p:nvPr>
        </p:nvSpPr>
        <p:spPr>
          <a:xfrm>
            <a:off x="628650" y="365125"/>
            <a:ext cx="5800725"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0" name="Title Text"/>
          <p:cNvSpPr txBox="1">
            <a:spLocks noGrp="1"/>
          </p:cNvSpPr>
          <p:nvPr>
            <p:ph type="title"/>
          </p:nvPr>
        </p:nvSpPr>
        <p:spPr>
          <a:xfrm>
            <a:off x="1143000" y="1122362"/>
            <a:ext cx="6858000" cy="2387601"/>
          </a:xfrm>
          <a:prstGeom prst="rect">
            <a:avLst/>
          </a:prstGeom>
        </p:spPr>
        <p:txBody>
          <a:bodyPr anchor="b"/>
          <a:lstStyle>
            <a:lvl1pPr algn="ctr">
              <a:defRPr sz="4500"/>
            </a:lvl1pPr>
          </a:lstStyle>
          <a:p>
            <a:r>
              <a:t>Title Text</a:t>
            </a:r>
          </a:p>
        </p:txBody>
      </p:sp>
      <p:sp>
        <p:nvSpPr>
          <p:cNvPr id="111" name="Body Level One…"/>
          <p:cNvSpPr txBox="1">
            <a:spLocks noGrp="1"/>
          </p:cNvSpPr>
          <p:nvPr>
            <p:ph type="body" sz="quarter" idx="1"/>
          </p:nvPr>
        </p:nvSpPr>
        <p:spPr>
          <a:xfrm>
            <a:off x="1143000" y="3602037"/>
            <a:ext cx="6858000" cy="1655764"/>
          </a:xfrm>
          <a:prstGeom prst="rect">
            <a:avLst/>
          </a:prstGeom>
        </p:spPr>
        <p:txBody>
          <a:bodyPr/>
          <a:lstStyle>
            <a:lvl1pPr marL="0" indent="0" algn="ctr">
              <a:buSzTx/>
              <a:buFontTx/>
              <a:buNone/>
              <a:defRPr sz="1800"/>
            </a:lvl1pPr>
            <a:lvl2pPr marL="0" indent="0" algn="ctr">
              <a:buSzTx/>
              <a:buFontTx/>
              <a:buNone/>
              <a:defRPr sz="1800"/>
            </a:lvl2pPr>
            <a:lvl3pPr marL="0" indent="0" algn="ctr">
              <a:buSzTx/>
              <a:buFontTx/>
              <a:buNone/>
              <a:defRPr sz="1800"/>
            </a:lvl3pPr>
            <a:lvl4pPr marL="0" indent="0" algn="ctr">
              <a:buSzTx/>
              <a:buFontTx/>
              <a:buNone/>
              <a:defRPr sz="1800"/>
            </a:lvl4pPr>
            <a:lvl5pPr marL="0" indent="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623887" y="1709739"/>
            <a:ext cx="7886701" cy="2852737"/>
          </a:xfrm>
          <a:prstGeom prst="rect">
            <a:avLst/>
          </a:prstGeom>
        </p:spPr>
        <p:txBody>
          <a:bodyPr anchor="b"/>
          <a:lstStyle>
            <a:lvl1pPr>
              <a:defRPr sz="4500"/>
            </a:lvl1pPr>
          </a:lstStyle>
          <a:p>
            <a:r>
              <a:t>Title Text</a:t>
            </a:r>
          </a:p>
        </p:txBody>
      </p:sp>
      <p:sp>
        <p:nvSpPr>
          <p:cNvPr id="30" name="Body Level One…"/>
          <p:cNvSpPr txBox="1">
            <a:spLocks noGrp="1"/>
          </p:cNvSpPr>
          <p:nvPr>
            <p:ph type="body" sz="quarter" idx="1"/>
          </p:nvPr>
        </p:nvSpPr>
        <p:spPr>
          <a:xfrm>
            <a:off x="623887" y="4589464"/>
            <a:ext cx="7886701" cy="1500189"/>
          </a:xfrm>
          <a:prstGeom prst="rect">
            <a:avLst/>
          </a:prstGeom>
        </p:spPr>
        <p:txBody>
          <a:bodyPr/>
          <a:lstStyle>
            <a:lvl1pPr marL="0" indent="0">
              <a:buSzTx/>
              <a:buFontTx/>
              <a:buNone/>
              <a:defRPr sz="1800">
                <a:solidFill>
                  <a:srgbClr val="888888"/>
                </a:solidFill>
              </a:defRPr>
            </a:lvl1pPr>
            <a:lvl2pPr marL="0" indent="0">
              <a:buSzTx/>
              <a:buFontTx/>
              <a:buNone/>
              <a:defRPr sz="1800">
                <a:solidFill>
                  <a:srgbClr val="888888"/>
                </a:solidFill>
              </a:defRPr>
            </a:lvl2pPr>
            <a:lvl3pPr marL="0" indent="0">
              <a:buSzTx/>
              <a:buFontTx/>
              <a:buNone/>
              <a:defRPr sz="1800">
                <a:solidFill>
                  <a:srgbClr val="888888"/>
                </a:solidFill>
              </a:defRPr>
            </a:lvl3pPr>
            <a:lvl4pPr marL="0" indent="0">
              <a:buSzTx/>
              <a:buFontTx/>
              <a:buNone/>
              <a:defRPr sz="1800">
                <a:solidFill>
                  <a:srgbClr val="888888"/>
                </a:solidFill>
              </a:defRPr>
            </a:lvl4pPr>
            <a:lvl5pPr marL="0" indent="0">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28650" y="1825625"/>
            <a:ext cx="38862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629841" y="365125"/>
            <a:ext cx="7886701" cy="1325564"/>
          </a:xfrm>
          <a:prstGeom prst="rect">
            <a:avLst/>
          </a:prstGeom>
        </p:spPr>
        <p:txBody>
          <a:bodyPr/>
          <a:lstStyle/>
          <a:p>
            <a:r>
              <a:t>Title Text</a:t>
            </a:r>
          </a:p>
        </p:txBody>
      </p:sp>
      <p:sp>
        <p:nvSpPr>
          <p:cNvPr id="48" name="Body Level One…"/>
          <p:cNvSpPr txBox="1">
            <a:spLocks noGrp="1"/>
          </p:cNvSpPr>
          <p:nvPr>
            <p:ph type="body" sz="quarter" idx="1"/>
          </p:nvPr>
        </p:nvSpPr>
        <p:spPr>
          <a:xfrm>
            <a:off x="629841" y="1681163"/>
            <a:ext cx="3868342" cy="823914"/>
          </a:xfrm>
          <a:prstGeom prst="rect">
            <a:avLst/>
          </a:prstGeom>
        </p:spPr>
        <p:txBody>
          <a:bodyPr anchor="b"/>
          <a:lstStyle>
            <a:lvl1pPr marL="0" indent="0">
              <a:buSzTx/>
              <a:buFontTx/>
              <a:buNone/>
              <a:defRPr sz="1800" b="1"/>
            </a:lvl1pPr>
            <a:lvl2pPr marL="0" indent="0">
              <a:buSzTx/>
              <a:buFontTx/>
              <a:buNone/>
              <a:defRPr sz="1800" b="1"/>
            </a:lvl2pPr>
            <a:lvl3pPr marL="0" indent="0">
              <a:buSzTx/>
              <a:buFontTx/>
              <a:buNone/>
              <a:defRPr sz="1800" b="1"/>
            </a:lvl3pPr>
            <a:lvl4pPr marL="0" indent="0">
              <a:buSzTx/>
              <a:buFontTx/>
              <a:buNone/>
              <a:defRPr sz="1800" b="1"/>
            </a:lvl4pPr>
            <a:lvl5pPr marL="0" indent="0">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49" name="Rectangle"/>
          <p:cNvSpPr>
            <a:spLocks noGrp="1"/>
          </p:cNvSpPr>
          <p:nvPr>
            <p:ph type="body" sz="quarter" idx="13"/>
          </p:nvPr>
        </p:nvSpPr>
        <p:spPr>
          <a:xfrm>
            <a:off x="4629150" y="1681163"/>
            <a:ext cx="3887393"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629841" y="457200"/>
            <a:ext cx="2949178" cy="1600200"/>
          </a:xfrm>
          <a:prstGeom prst="rect">
            <a:avLst/>
          </a:prstGeom>
        </p:spPr>
        <p:txBody>
          <a:bodyPr anchor="b"/>
          <a:lstStyle>
            <a:lvl1pPr>
              <a:defRPr sz="2400"/>
            </a:lvl1pPr>
          </a:lstStyle>
          <a:p>
            <a:r>
              <a:t>Title Text</a:t>
            </a:r>
          </a:p>
        </p:txBody>
      </p:sp>
      <p:sp>
        <p:nvSpPr>
          <p:cNvPr id="73" name="Body Level One…"/>
          <p:cNvSpPr txBox="1">
            <a:spLocks noGrp="1"/>
          </p:cNvSpPr>
          <p:nvPr>
            <p:ph type="body" sz="half" idx="1"/>
          </p:nvPr>
        </p:nvSpPr>
        <p:spPr>
          <a:xfrm>
            <a:off x="3887391" y="987425"/>
            <a:ext cx="4629152" cy="4873627"/>
          </a:xfrm>
          <a:prstGeom prst="rect">
            <a:avLst/>
          </a:prstGeom>
        </p:spPr>
        <p:txBody>
          <a:bodyPr/>
          <a:lstStyle>
            <a:lvl1pPr>
              <a:defRPr sz="2400"/>
            </a:lvl1pPr>
            <a:lvl2pPr marL="538842" indent="-195942">
              <a:defRPr sz="2400"/>
            </a:lvl2pPr>
            <a:lvl3pPr marL="914400" indent="-228600">
              <a:defRPr sz="2400"/>
            </a:lvl3pPr>
            <a:lvl4pPr marL="1303019" indent="-274319">
              <a:defRPr sz="2400"/>
            </a:lvl4pPr>
            <a:lvl5pPr marL="1645920" indent="-274319">
              <a:defRPr sz="2400"/>
            </a:lvl5pPr>
          </a:lstStyle>
          <a:p>
            <a:r>
              <a:t>Body Level One</a:t>
            </a:r>
          </a:p>
          <a:p>
            <a:pPr lvl="1"/>
            <a:r>
              <a:t>Body Level Two</a:t>
            </a:r>
          </a:p>
          <a:p>
            <a:pPr lvl="2"/>
            <a:r>
              <a:t>Body Level Three</a:t>
            </a:r>
          </a:p>
          <a:p>
            <a:pPr lvl="3"/>
            <a:r>
              <a:t>Body Level Four</a:t>
            </a:r>
          </a:p>
          <a:p>
            <a:pPr lvl="4"/>
            <a:r>
              <a:t>Body Level Five</a:t>
            </a:r>
          </a:p>
        </p:txBody>
      </p:sp>
      <p:sp>
        <p:nvSpPr>
          <p:cNvPr id="74" name="Rectangle"/>
          <p:cNvSpPr>
            <a:spLocks noGrp="1"/>
          </p:cNvSpPr>
          <p:nvPr>
            <p:ph type="body" sz="quarter" idx="13"/>
          </p:nvPr>
        </p:nvSpPr>
        <p:spPr>
          <a:xfrm>
            <a:off x="629839" y="2057400"/>
            <a:ext cx="2949182"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629841" y="457200"/>
            <a:ext cx="2949178" cy="1600200"/>
          </a:xfrm>
          <a:prstGeom prst="rect">
            <a:avLst/>
          </a:prstGeom>
        </p:spPr>
        <p:txBody>
          <a:bodyPr anchor="b"/>
          <a:lstStyle>
            <a:lvl1pPr>
              <a:defRPr sz="2400"/>
            </a:lvl1pPr>
          </a:lstStyle>
          <a:p>
            <a:r>
              <a:t>Title Text</a:t>
            </a:r>
          </a:p>
        </p:txBody>
      </p:sp>
      <p:sp>
        <p:nvSpPr>
          <p:cNvPr id="83" name="Image"/>
          <p:cNvSpPr>
            <a:spLocks noGrp="1"/>
          </p:cNvSpPr>
          <p:nvPr>
            <p:ph type="pic" sz="half" idx="13"/>
          </p:nvPr>
        </p:nvSpPr>
        <p:spPr>
          <a:xfrm>
            <a:off x="3887391" y="987425"/>
            <a:ext cx="4629152" cy="4873627"/>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629841" y="2057400"/>
            <a:ext cx="2949178" cy="3811588"/>
          </a:xfrm>
          <a:prstGeom prst="rect">
            <a:avLst/>
          </a:prstGeom>
        </p:spPr>
        <p:txBody>
          <a:bodyPr/>
          <a:lstStyle>
            <a:lvl1pPr marL="0" indent="0">
              <a:buSzTx/>
              <a:buFontTx/>
              <a:buNone/>
              <a:defRPr sz="1200"/>
            </a:lvl1pPr>
            <a:lvl2pPr marL="0" indent="0">
              <a:buSzTx/>
              <a:buFontTx/>
              <a:buNone/>
              <a:defRPr sz="1200"/>
            </a:lvl2pPr>
            <a:lvl3pPr marL="0" indent="0">
              <a:buSzTx/>
              <a:buFontTx/>
              <a:buNone/>
              <a:defRPr sz="1200"/>
            </a:lvl3pPr>
            <a:lvl4pPr marL="0" indent="0">
              <a:buSzTx/>
              <a:buFontTx/>
              <a:buNone/>
              <a:defRPr sz="1200"/>
            </a:lvl4pPr>
            <a:lvl5pPr marL="0" indent="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365125"/>
            <a:ext cx="7886700" cy="13255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628650" y="1825625"/>
            <a:ext cx="7886700" cy="4351338"/>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91331" y="6429695"/>
            <a:ext cx="224020" cy="218439"/>
          </a:xfrm>
          <a:prstGeom prst="rect">
            <a:avLst/>
          </a:prstGeom>
          <a:ln w="12700">
            <a:miter lim="400000"/>
          </a:ln>
        </p:spPr>
        <p:txBody>
          <a:bodyPr wrap="none" lIns="45718" tIns="45718" rIns="45718" bIns="45718" anchor="ctr">
            <a:spAutoFit/>
          </a:bodyPr>
          <a:lstStyle>
            <a:lvl1pPr algn="r">
              <a:defRPr sz="900">
                <a:solidFill>
                  <a:srgbClr val="888888"/>
                </a:solidFill>
                <a:latin typeface="Trebuchet MS"/>
                <a:ea typeface="Trebuchet MS"/>
                <a:cs typeface="Trebuchet MS"/>
                <a:sym typeface="Trebuchet MS"/>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9pPr>
    </p:titleStyle>
    <p:bodyStyle>
      <a:lvl1pPr marL="171450" marR="0" indent="-17145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1pPr>
      <a:lvl2pPr marL="542925" marR="0" indent="-200025"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2pPr>
      <a:lvl3pPr marL="925830" marR="0" indent="-240030"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3pPr>
      <a:lvl4pPr marL="1305657"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4pPr>
      <a:lvl5pPr marL="1648556" marR="0" indent="-276957"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5pPr>
      <a:lvl6pPr marL="19914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6pPr>
      <a:lvl7pPr marL="23343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7pPr>
      <a:lvl8pPr marL="26772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8pPr>
      <a:lvl9pPr marL="3020156" marR="0" indent="-276956" algn="l" defTabSz="685800" rtl="0" latinLnBrk="0">
        <a:lnSpc>
          <a:spcPct val="90000"/>
        </a:lnSpc>
        <a:spcBef>
          <a:spcPts val="700"/>
        </a:spcBef>
        <a:spcAft>
          <a:spcPts val="0"/>
        </a:spcAft>
        <a:buClrTx/>
        <a:buSzPct val="100000"/>
        <a:buFont typeface="Arial"/>
        <a:buChar char="•"/>
        <a:tabLst/>
        <a:defRPr sz="21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1pPr>
      <a:lvl2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2pPr>
      <a:lvl3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3pPr>
      <a:lvl4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4pPr>
      <a:lvl5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5pPr>
      <a:lvl6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6pPr>
      <a:lvl7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7pPr>
      <a:lvl8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8pPr>
      <a:lvl9pPr marL="0" marR="0" indent="0" algn="r" defTabSz="914400"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Trebuchet M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21" Type="http://schemas.openxmlformats.org/officeDocument/2006/relationships/image" Target="../media/image37.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7.png"/><Relationship Id="rId24" Type="http://schemas.openxmlformats.org/officeDocument/2006/relationships/image" Target="../media/image16.png"/><Relationship Id="rId5" Type="http://schemas.openxmlformats.org/officeDocument/2006/relationships/image" Target="../media/image21.png"/><Relationship Id="rId15" Type="http://schemas.openxmlformats.org/officeDocument/2006/relationships/image" Target="../media/image31.png"/><Relationship Id="rId23" Type="http://schemas.openxmlformats.org/officeDocument/2006/relationships/image" Target="../media/image39.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 Id="rId22"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16.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tif"/><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56.ti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11.jpeg"/><Relationship Id="rId7" Type="http://schemas.openxmlformats.org/officeDocument/2006/relationships/image" Target="../media/image60.jpeg"/><Relationship Id="rId12"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9.jpeg"/><Relationship Id="rId11" Type="http://schemas.openxmlformats.org/officeDocument/2006/relationships/image" Target="../media/image64.png"/><Relationship Id="rId5" Type="http://schemas.openxmlformats.org/officeDocument/2006/relationships/image" Target="../media/image58.jpeg"/><Relationship Id="rId10" Type="http://schemas.openxmlformats.org/officeDocument/2006/relationships/image" Target="../media/image63.jpeg"/><Relationship Id="rId4" Type="http://schemas.openxmlformats.org/officeDocument/2006/relationships/image" Target="../media/image57.jpeg"/><Relationship Id="rId9" Type="http://schemas.openxmlformats.org/officeDocument/2006/relationships/image" Target="../media/image62.jpe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gif"/><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image1.jpeg" descr="image1.jpeg"/>
          <p:cNvPicPr>
            <a:picLocks noChangeAspect="1"/>
          </p:cNvPicPr>
          <p:nvPr/>
        </p:nvPicPr>
        <p:blipFill>
          <a:blip r:embed="rId2">
            <a:extLst/>
          </a:blip>
          <a:srcRect b="37405"/>
          <a:stretch>
            <a:fillRect/>
          </a:stretch>
        </p:blipFill>
        <p:spPr>
          <a:xfrm>
            <a:off x="-906128" y="0"/>
            <a:ext cx="10956256" cy="6858002"/>
          </a:xfrm>
          <a:prstGeom prst="rect">
            <a:avLst/>
          </a:prstGeom>
          <a:ln w="12700">
            <a:miter lim="400000"/>
          </a:ln>
        </p:spPr>
      </p:pic>
      <p:sp>
        <p:nvSpPr>
          <p:cNvPr id="131" name="GAMIFICATION PRACTICAL APPLICATION"/>
          <p:cNvSpPr txBox="1"/>
          <p:nvPr/>
        </p:nvSpPr>
        <p:spPr>
          <a:xfrm>
            <a:off x="2514603" y="3735990"/>
            <a:ext cx="3745454" cy="1200325"/>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lvl1pPr algn="ctr">
              <a:defRPr sz="3600" b="1">
                <a:ln w="12699">
                  <a:solidFill>
                    <a:srgbClr val="535353"/>
                  </a:solidFill>
                </a:ln>
                <a:solidFill>
                  <a:srgbClr val="FFFFFF"/>
                </a:solidFill>
                <a:effectLst>
                  <a:outerShdw blurRad="50800" dist="38100" dir="8100000" rotWithShape="0">
                    <a:srgbClr val="000000">
                      <a:alpha val="40000"/>
                    </a:srgbClr>
                  </a:outerShdw>
                </a:effectLst>
                <a:latin typeface="Segoe UI"/>
                <a:ea typeface="Segoe UI"/>
                <a:cs typeface="Segoe UI"/>
                <a:sym typeface="Segoe UI"/>
              </a:defRPr>
            </a:lvl1pPr>
          </a:lstStyle>
          <a:p>
            <a:r>
              <a:rPr lang="en-GB" dirty="0"/>
              <a:t>LEARNING BY NEW RULES</a:t>
            </a:r>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a:extLst>
              <a:ext uri="{FF2B5EF4-FFF2-40B4-BE49-F238E27FC236}">
                <a16:creationId xmlns:a16="http://schemas.microsoft.com/office/drawing/2014/main" id="{BDABEFED-206B-47D7-8217-3AA053DA2EC3}"/>
              </a:ext>
            </a:extLst>
          </p:cNvPr>
          <p:cNvSpPr/>
          <p:nvPr/>
        </p:nvSpPr>
        <p:spPr>
          <a:xfrm>
            <a:off x="0" y="73244"/>
            <a:ext cx="9168284" cy="6848551"/>
          </a:xfrm>
          <a:prstGeom prst="rect">
            <a:avLst/>
          </a:prstGeom>
          <a:solidFill>
            <a:schemeClr val="accent5">
              <a:lumOff val="12058"/>
            </a:schemeClr>
          </a:solidFill>
          <a:ln w="12700">
            <a:solidFill>
              <a:schemeClr val="accent1"/>
            </a:solidFill>
            <a:miter/>
          </a:ln>
        </p:spPr>
        <p:txBody>
          <a:bodyPr lIns="45719" rIns="45719" anchor="ctr"/>
          <a:lstStyle/>
          <a:p>
            <a:endParaRPr dirty="0"/>
          </a:p>
        </p:txBody>
      </p:sp>
      <p:sp>
        <p:nvSpPr>
          <p:cNvPr id="249" name="ELECs can be used to buy assets for their Avatars"/>
          <p:cNvSpPr txBox="1"/>
          <p:nvPr/>
        </p:nvSpPr>
        <p:spPr>
          <a:xfrm>
            <a:off x="567030" y="887617"/>
            <a:ext cx="8063446" cy="138499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marL="285750" indent="-285750">
              <a:lnSpc>
                <a:spcPct val="150000"/>
              </a:lnSpc>
              <a:buSzPct val="100000"/>
              <a:buFont typeface="Arial"/>
              <a:buChar char="•"/>
              <a:defRPr sz="2000" b="1">
                <a:solidFill>
                  <a:srgbClr val="222A35"/>
                </a:solidFill>
                <a:latin typeface="Segoe UI"/>
                <a:ea typeface="Segoe UI"/>
                <a:cs typeface="Segoe UI"/>
                <a:sym typeface="Segoe UI"/>
              </a:defRPr>
            </a:lvl1pPr>
          </a:lstStyle>
          <a:p>
            <a:r>
              <a:rPr sz="2800" dirty="0">
                <a:solidFill>
                  <a:schemeClr val="bg1"/>
                </a:solidFill>
              </a:rPr>
              <a:t>ELECs can be used to buy assets for their </a:t>
            </a:r>
            <a:r>
              <a:rPr lang="en-GB" sz="2800" dirty="0">
                <a:solidFill>
                  <a:schemeClr val="bg1"/>
                </a:solidFill>
              </a:rPr>
              <a:t>a</a:t>
            </a:r>
            <a:r>
              <a:rPr sz="2800" dirty="0" err="1">
                <a:solidFill>
                  <a:schemeClr val="bg1"/>
                </a:solidFill>
              </a:rPr>
              <a:t>vatars</a:t>
            </a:r>
            <a:r>
              <a:rPr sz="2800" dirty="0">
                <a:solidFill>
                  <a:schemeClr val="bg1"/>
                </a:solidFill>
              </a:rPr>
              <a:t> </a:t>
            </a:r>
          </a:p>
        </p:txBody>
      </p:sp>
      <p:pic>
        <p:nvPicPr>
          <p:cNvPr id="250" name="image60.png" descr="image60.png"/>
          <p:cNvPicPr>
            <a:picLocks noChangeAspect="1"/>
          </p:cNvPicPr>
          <p:nvPr/>
        </p:nvPicPr>
        <p:blipFill>
          <a:blip r:embed="rId2">
            <a:extLst/>
          </a:blip>
          <a:srcRect l="30153" t="9302" r="30587" b="67062"/>
          <a:stretch>
            <a:fillRect/>
          </a:stretch>
        </p:blipFill>
        <p:spPr>
          <a:xfrm>
            <a:off x="6769930" y="2880437"/>
            <a:ext cx="725315" cy="533723"/>
          </a:xfrm>
          <a:prstGeom prst="rect">
            <a:avLst/>
          </a:prstGeom>
          <a:ln w="12700">
            <a:miter lim="400000"/>
          </a:ln>
        </p:spPr>
      </p:pic>
      <p:pic>
        <p:nvPicPr>
          <p:cNvPr id="251" name="image61.png" descr="image61.png"/>
          <p:cNvPicPr>
            <a:picLocks noChangeAspect="1"/>
          </p:cNvPicPr>
          <p:nvPr/>
        </p:nvPicPr>
        <p:blipFill>
          <a:blip r:embed="rId3">
            <a:extLst/>
          </a:blip>
          <a:srcRect l="32493" r="32475" b="75250"/>
          <a:stretch>
            <a:fillRect/>
          </a:stretch>
        </p:blipFill>
        <p:spPr>
          <a:xfrm>
            <a:off x="6721660" y="3366308"/>
            <a:ext cx="634651" cy="548040"/>
          </a:xfrm>
          <a:prstGeom prst="rect">
            <a:avLst/>
          </a:prstGeom>
          <a:ln w="12700">
            <a:miter lim="400000"/>
          </a:ln>
        </p:spPr>
      </p:pic>
      <p:pic>
        <p:nvPicPr>
          <p:cNvPr id="252" name="image62.png" descr="image62.png"/>
          <p:cNvPicPr>
            <a:picLocks noChangeAspect="1"/>
          </p:cNvPicPr>
          <p:nvPr/>
        </p:nvPicPr>
        <p:blipFill>
          <a:blip r:embed="rId4">
            <a:extLst/>
          </a:blip>
          <a:srcRect l="17037" r="27408" b="74860"/>
          <a:stretch>
            <a:fillRect/>
          </a:stretch>
        </p:blipFill>
        <p:spPr>
          <a:xfrm>
            <a:off x="7543514" y="3041289"/>
            <a:ext cx="707557" cy="391339"/>
          </a:xfrm>
          <a:prstGeom prst="rect">
            <a:avLst/>
          </a:prstGeom>
          <a:ln w="12700">
            <a:miter lim="400000"/>
          </a:ln>
        </p:spPr>
      </p:pic>
      <p:pic>
        <p:nvPicPr>
          <p:cNvPr id="253" name="image63.png" descr="image63.png"/>
          <p:cNvPicPr>
            <a:picLocks noChangeAspect="1"/>
          </p:cNvPicPr>
          <p:nvPr/>
        </p:nvPicPr>
        <p:blipFill>
          <a:blip r:embed="rId5">
            <a:extLst/>
          </a:blip>
          <a:srcRect l="27463" r="27352" b="58944"/>
          <a:stretch>
            <a:fillRect/>
          </a:stretch>
        </p:blipFill>
        <p:spPr>
          <a:xfrm>
            <a:off x="7392926" y="2357665"/>
            <a:ext cx="654473" cy="726817"/>
          </a:xfrm>
          <a:prstGeom prst="rect">
            <a:avLst/>
          </a:prstGeom>
          <a:ln w="12700">
            <a:miter lim="400000"/>
          </a:ln>
        </p:spPr>
      </p:pic>
      <p:pic>
        <p:nvPicPr>
          <p:cNvPr id="254" name="image64.png" descr="image64.png"/>
          <p:cNvPicPr>
            <a:picLocks noChangeAspect="1"/>
          </p:cNvPicPr>
          <p:nvPr/>
        </p:nvPicPr>
        <p:blipFill>
          <a:blip r:embed="rId6">
            <a:extLst/>
          </a:blip>
          <a:srcRect l="22656" r="24750" b="72191"/>
          <a:stretch>
            <a:fillRect/>
          </a:stretch>
        </p:blipFill>
        <p:spPr>
          <a:xfrm>
            <a:off x="6593698" y="2370252"/>
            <a:ext cx="876792" cy="566647"/>
          </a:xfrm>
          <a:prstGeom prst="rect">
            <a:avLst/>
          </a:prstGeom>
          <a:ln w="12700">
            <a:miter lim="400000"/>
          </a:ln>
        </p:spPr>
      </p:pic>
      <p:pic>
        <p:nvPicPr>
          <p:cNvPr id="255" name="image65.png" descr="image65.png"/>
          <p:cNvPicPr>
            <a:picLocks noChangeAspect="1"/>
          </p:cNvPicPr>
          <p:nvPr/>
        </p:nvPicPr>
        <p:blipFill>
          <a:blip r:embed="rId7">
            <a:extLst/>
          </a:blip>
          <a:stretch>
            <a:fillRect/>
          </a:stretch>
        </p:blipFill>
        <p:spPr>
          <a:xfrm>
            <a:off x="5497136" y="2414266"/>
            <a:ext cx="1053405" cy="2090147"/>
          </a:xfrm>
          <a:prstGeom prst="rect">
            <a:avLst/>
          </a:prstGeom>
          <a:ln w="12700">
            <a:miter lim="400000"/>
          </a:ln>
        </p:spPr>
      </p:pic>
      <p:pic>
        <p:nvPicPr>
          <p:cNvPr id="256" name="image66.png" descr="image66.png"/>
          <p:cNvPicPr>
            <a:picLocks noChangeAspect="1"/>
          </p:cNvPicPr>
          <p:nvPr/>
        </p:nvPicPr>
        <p:blipFill>
          <a:blip r:embed="rId8">
            <a:extLst/>
          </a:blip>
          <a:srcRect l="26876" r="20901"/>
          <a:stretch>
            <a:fillRect/>
          </a:stretch>
        </p:blipFill>
        <p:spPr>
          <a:xfrm>
            <a:off x="5639955" y="2413162"/>
            <a:ext cx="840381" cy="1966847"/>
          </a:xfrm>
          <a:prstGeom prst="rect">
            <a:avLst/>
          </a:prstGeom>
          <a:ln w="12700">
            <a:miter lim="400000"/>
          </a:ln>
        </p:spPr>
      </p:pic>
      <p:pic>
        <p:nvPicPr>
          <p:cNvPr id="257" name="image67.png" descr="image67.png"/>
          <p:cNvPicPr>
            <a:picLocks noChangeAspect="1"/>
          </p:cNvPicPr>
          <p:nvPr/>
        </p:nvPicPr>
        <p:blipFill>
          <a:blip r:embed="rId9">
            <a:extLst/>
          </a:blip>
          <a:srcRect l="30780" t="9948" r="30702" b="72475"/>
          <a:stretch>
            <a:fillRect/>
          </a:stretch>
        </p:blipFill>
        <p:spPr>
          <a:xfrm>
            <a:off x="5682305" y="2583706"/>
            <a:ext cx="667795" cy="372425"/>
          </a:xfrm>
          <a:prstGeom prst="rect">
            <a:avLst/>
          </a:prstGeom>
          <a:ln w="12700">
            <a:miter lim="400000"/>
          </a:ln>
        </p:spPr>
      </p:pic>
      <p:pic>
        <p:nvPicPr>
          <p:cNvPr id="258" name="image68.png" descr="image68.png"/>
          <p:cNvPicPr>
            <a:picLocks noChangeAspect="1"/>
          </p:cNvPicPr>
          <p:nvPr/>
        </p:nvPicPr>
        <p:blipFill>
          <a:blip r:embed="rId10">
            <a:extLst/>
          </a:blip>
          <a:srcRect l="29960" t="22974" r="31519" b="46117"/>
          <a:stretch>
            <a:fillRect/>
          </a:stretch>
        </p:blipFill>
        <p:spPr>
          <a:xfrm>
            <a:off x="5660152" y="2859464"/>
            <a:ext cx="688701" cy="675457"/>
          </a:xfrm>
          <a:prstGeom prst="rect">
            <a:avLst/>
          </a:prstGeom>
          <a:ln w="12700">
            <a:miter lim="400000"/>
          </a:ln>
        </p:spPr>
      </p:pic>
      <p:pic>
        <p:nvPicPr>
          <p:cNvPr id="259" name="image69.png" descr="image69.png"/>
          <p:cNvPicPr>
            <a:picLocks noChangeAspect="1"/>
          </p:cNvPicPr>
          <p:nvPr/>
        </p:nvPicPr>
        <p:blipFill>
          <a:blip r:embed="rId11">
            <a:extLst/>
          </a:blip>
          <a:srcRect l="27770" r="25273"/>
          <a:stretch>
            <a:fillRect/>
          </a:stretch>
        </p:blipFill>
        <p:spPr>
          <a:xfrm>
            <a:off x="730172" y="4749346"/>
            <a:ext cx="805071" cy="2095502"/>
          </a:xfrm>
          <a:prstGeom prst="rect">
            <a:avLst/>
          </a:prstGeom>
          <a:ln w="12700">
            <a:miter lim="400000"/>
          </a:ln>
        </p:spPr>
      </p:pic>
      <p:pic>
        <p:nvPicPr>
          <p:cNvPr id="260" name="image70.png" descr="image70.png"/>
          <p:cNvPicPr>
            <a:picLocks noChangeAspect="1"/>
          </p:cNvPicPr>
          <p:nvPr/>
        </p:nvPicPr>
        <p:blipFill>
          <a:blip r:embed="rId12">
            <a:extLst/>
          </a:blip>
          <a:srcRect l="27761" r="26440"/>
          <a:stretch>
            <a:fillRect/>
          </a:stretch>
        </p:blipFill>
        <p:spPr>
          <a:xfrm>
            <a:off x="3748744" y="4723743"/>
            <a:ext cx="785194" cy="2095502"/>
          </a:xfrm>
          <a:prstGeom prst="rect">
            <a:avLst/>
          </a:prstGeom>
          <a:ln w="12700">
            <a:miter lim="400000"/>
          </a:ln>
        </p:spPr>
      </p:pic>
      <p:pic>
        <p:nvPicPr>
          <p:cNvPr id="261" name="http://www.pngall.com/wp-content/uploads/2016/07/Arrow-PNG-HD.png" descr="http://www.pngall.com/wp-content/uploads/2016/07/Arrow-PNG-HD.png"/>
          <p:cNvPicPr>
            <a:picLocks noChangeAspect="1"/>
          </p:cNvPicPr>
          <p:nvPr/>
        </p:nvPicPr>
        <p:blipFill>
          <a:blip r:embed="rId13">
            <a:extLst/>
          </a:blip>
          <a:stretch>
            <a:fillRect/>
          </a:stretch>
        </p:blipFill>
        <p:spPr>
          <a:xfrm>
            <a:off x="3049364" y="2801466"/>
            <a:ext cx="2614449" cy="1425393"/>
          </a:xfrm>
          <a:prstGeom prst="rect">
            <a:avLst/>
          </a:prstGeom>
          <a:ln w="12700">
            <a:miter lim="400000"/>
          </a:ln>
        </p:spPr>
      </p:pic>
      <p:pic>
        <p:nvPicPr>
          <p:cNvPr id="262" name="image73.png" descr="image73.png"/>
          <p:cNvPicPr>
            <a:picLocks noChangeAspect="1"/>
          </p:cNvPicPr>
          <p:nvPr/>
        </p:nvPicPr>
        <p:blipFill>
          <a:blip r:embed="rId14">
            <a:extLst/>
          </a:blip>
          <a:srcRect l="29606" r="28074" b="75316"/>
          <a:stretch>
            <a:fillRect/>
          </a:stretch>
        </p:blipFill>
        <p:spPr>
          <a:xfrm>
            <a:off x="8353613" y="2915374"/>
            <a:ext cx="725560" cy="517254"/>
          </a:xfrm>
          <a:prstGeom prst="rect">
            <a:avLst/>
          </a:prstGeom>
          <a:ln w="12700">
            <a:miter lim="400000"/>
          </a:ln>
        </p:spPr>
      </p:pic>
      <p:pic>
        <p:nvPicPr>
          <p:cNvPr id="263" name="image74.png" descr="image74.png"/>
          <p:cNvPicPr>
            <a:picLocks noChangeAspect="1"/>
          </p:cNvPicPr>
          <p:nvPr/>
        </p:nvPicPr>
        <p:blipFill>
          <a:blip r:embed="rId15">
            <a:extLst/>
          </a:blip>
          <a:srcRect l="34348" t="10158" r="29710" b="71344"/>
          <a:stretch>
            <a:fillRect/>
          </a:stretch>
        </p:blipFill>
        <p:spPr>
          <a:xfrm>
            <a:off x="7994228" y="3390772"/>
            <a:ext cx="616229" cy="387628"/>
          </a:xfrm>
          <a:prstGeom prst="rect">
            <a:avLst/>
          </a:prstGeom>
          <a:ln w="12700">
            <a:miter lim="400000"/>
          </a:ln>
        </p:spPr>
      </p:pic>
      <p:pic>
        <p:nvPicPr>
          <p:cNvPr id="264" name="image75.png" descr="image75.png"/>
          <p:cNvPicPr>
            <a:picLocks noChangeAspect="1"/>
          </p:cNvPicPr>
          <p:nvPr/>
        </p:nvPicPr>
        <p:blipFill>
          <a:blip r:embed="rId16">
            <a:extLst/>
          </a:blip>
          <a:srcRect l="26115" t="26271" r="23449" b="40999"/>
          <a:stretch>
            <a:fillRect/>
          </a:stretch>
        </p:blipFill>
        <p:spPr>
          <a:xfrm>
            <a:off x="8077874" y="2333500"/>
            <a:ext cx="864707" cy="685803"/>
          </a:xfrm>
          <a:prstGeom prst="rect">
            <a:avLst/>
          </a:prstGeom>
          <a:ln w="12700">
            <a:miter lim="400000"/>
          </a:ln>
        </p:spPr>
      </p:pic>
      <p:pic>
        <p:nvPicPr>
          <p:cNvPr id="265" name="image76.png" descr="image76.png"/>
          <p:cNvPicPr>
            <a:picLocks noChangeAspect="1"/>
          </p:cNvPicPr>
          <p:nvPr/>
        </p:nvPicPr>
        <p:blipFill>
          <a:blip r:embed="rId17">
            <a:extLst/>
          </a:blip>
          <a:srcRect l="29807" t="49186" r="32512" b="8125"/>
          <a:stretch>
            <a:fillRect/>
          </a:stretch>
        </p:blipFill>
        <p:spPr>
          <a:xfrm>
            <a:off x="7486659" y="3568791"/>
            <a:ext cx="646046" cy="894524"/>
          </a:xfrm>
          <a:prstGeom prst="rect">
            <a:avLst/>
          </a:prstGeom>
          <a:ln w="12700">
            <a:miter lim="400000"/>
          </a:ln>
        </p:spPr>
      </p:pic>
      <p:pic>
        <p:nvPicPr>
          <p:cNvPr id="266" name="image77.png" descr="image77.png"/>
          <p:cNvPicPr>
            <a:picLocks noChangeAspect="1"/>
          </p:cNvPicPr>
          <p:nvPr/>
        </p:nvPicPr>
        <p:blipFill>
          <a:blip r:embed="rId18">
            <a:extLst/>
          </a:blip>
          <a:srcRect l="24412" r="22254"/>
          <a:stretch>
            <a:fillRect/>
          </a:stretch>
        </p:blipFill>
        <p:spPr>
          <a:xfrm>
            <a:off x="2184888" y="4749346"/>
            <a:ext cx="914402" cy="2095502"/>
          </a:xfrm>
          <a:prstGeom prst="rect">
            <a:avLst/>
          </a:prstGeom>
          <a:ln w="12700">
            <a:miter lim="400000"/>
          </a:ln>
        </p:spPr>
      </p:pic>
      <p:pic>
        <p:nvPicPr>
          <p:cNvPr id="267" name="image78.png" descr="image78.png"/>
          <p:cNvPicPr>
            <a:picLocks noChangeAspect="1"/>
          </p:cNvPicPr>
          <p:nvPr/>
        </p:nvPicPr>
        <p:blipFill>
          <a:blip r:embed="rId19">
            <a:extLst/>
          </a:blip>
          <a:srcRect l="26380" r="26732"/>
          <a:stretch>
            <a:fillRect/>
          </a:stretch>
        </p:blipFill>
        <p:spPr>
          <a:xfrm>
            <a:off x="5181529" y="4723743"/>
            <a:ext cx="803870" cy="2095501"/>
          </a:xfrm>
          <a:prstGeom prst="rect">
            <a:avLst/>
          </a:prstGeom>
          <a:ln w="12700">
            <a:miter lim="400000"/>
          </a:ln>
        </p:spPr>
      </p:pic>
      <p:pic>
        <p:nvPicPr>
          <p:cNvPr id="268" name="image79.png" descr="image79.png"/>
          <p:cNvPicPr>
            <a:picLocks noChangeAspect="1"/>
          </p:cNvPicPr>
          <p:nvPr/>
        </p:nvPicPr>
        <p:blipFill>
          <a:blip r:embed="rId20">
            <a:extLst/>
          </a:blip>
          <a:srcRect l="32980" t="50154" r="32475" b="5216"/>
          <a:stretch>
            <a:fillRect/>
          </a:stretch>
        </p:blipFill>
        <p:spPr>
          <a:xfrm>
            <a:off x="8006201" y="3965652"/>
            <a:ext cx="592284" cy="935185"/>
          </a:xfrm>
          <a:prstGeom prst="rect">
            <a:avLst/>
          </a:prstGeom>
          <a:ln w="12700">
            <a:miter lim="400000"/>
          </a:ln>
        </p:spPr>
      </p:pic>
      <p:pic>
        <p:nvPicPr>
          <p:cNvPr id="269" name="image80.png" descr="image80.png"/>
          <p:cNvPicPr>
            <a:picLocks noChangeAspect="1"/>
          </p:cNvPicPr>
          <p:nvPr/>
        </p:nvPicPr>
        <p:blipFill>
          <a:blip r:embed="rId21">
            <a:extLst/>
          </a:blip>
          <a:srcRect l="28134" t="76475" r="27322" b="506"/>
          <a:stretch>
            <a:fillRect/>
          </a:stretch>
        </p:blipFill>
        <p:spPr>
          <a:xfrm>
            <a:off x="8390713" y="4126129"/>
            <a:ext cx="763678" cy="482324"/>
          </a:xfrm>
          <a:prstGeom prst="rect">
            <a:avLst/>
          </a:prstGeom>
          <a:ln w="12700">
            <a:miter lim="400000"/>
          </a:ln>
        </p:spPr>
      </p:pic>
      <p:pic>
        <p:nvPicPr>
          <p:cNvPr id="270" name="image81.png" descr="image81.png"/>
          <p:cNvPicPr>
            <a:picLocks noChangeAspect="1"/>
          </p:cNvPicPr>
          <p:nvPr/>
        </p:nvPicPr>
        <p:blipFill>
          <a:blip r:embed="rId22">
            <a:extLst/>
          </a:blip>
          <a:srcRect l="28891" t="25988" r="28909" b="39005"/>
          <a:stretch>
            <a:fillRect/>
          </a:stretch>
        </p:blipFill>
        <p:spPr>
          <a:xfrm>
            <a:off x="6770844" y="3846764"/>
            <a:ext cx="723484" cy="733533"/>
          </a:xfrm>
          <a:prstGeom prst="rect">
            <a:avLst/>
          </a:prstGeom>
          <a:ln w="12700">
            <a:miter lim="400000"/>
          </a:ln>
        </p:spPr>
      </p:pic>
      <p:pic>
        <p:nvPicPr>
          <p:cNvPr id="271" name="image82.png" descr="image82.png"/>
          <p:cNvPicPr>
            <a:picLocks noChangeAspect="1"/>
          </p:cNvPicPr>
          <p:nvPr/>
        </p:nvPicPr>
        <p:blipFill>
          <a:blip r:embed="rId23">
            <a:extLst/>
          </a:blip>
          <a:srcRect l="26317" t="2813" r="28555" b="69375"/>
          <a:stretch>
            <a:fillRect/>
          </a:stretch>
        </p:blipFill>
        <p:spPr>
          <a:xfrm>
            <a:off x="8439465" y="3604736"/>
            <a:ext cx="607231" cy="457395"/>
          </a:xfrm>
          <a:prstGeom prst="rect">
            <a:avLst/>
          </a:prstGeom>
          <a:ln w="12700">
            <a:miter lim="400000"/>
          </a:ln>
        </p:spPr>
      </p:pic>
      <p:grpSp>
        <p:nvGrpSpPr>
          <p:cNvPr id="277" name="Group"/>
          <p:cNvGrpSpPr/>
          <p:nvPr/>
        </p:nvGrpSpPr>
        <p:grpSpPr>
          <a:xfrm>
            <a:off x="1092954" y="2684140"/>
            <a:ext cx="1726591" cy="1424958"/>
            <a:chOff x="0" y="0"/>
            <a:chExt cx="1726590" cy="1424957"/>
          </a:xfrm>
        </p:grpSpPr>
        <p:pic>
          <p:nvPicPr>
            <p:cNvPr id="272" name="image58.png" descr="image58.png"/>
            <p:cNvPicPr>
              <a:picLocks noChangeAspect="1"/>
            </p:cNvPicPr>
            <p:nvPr/>
          </p:nvPicPr>
          <p:blipFill>
            <a:blip r:embed="rId24">
              <a:extLst/>
            </a:blip>
            <a:stretch>
              <a:fillRect/>
            </a:stretch>
          </p:blipFill>
          <p:spPr>
            <a:xfrm>
              <a:off x="152400" y="-1"/>
              <a:ext cx="824891" cy="824892"/>
            </a:xfrm>
            <a:prstGeom prst="rect">
              <a:avLst/>
            </a:prstGeom>
            <a:ln w="12700" cap="flat">
              <a:noFill/>
              <a:miter lim="400000"/>
            </a:ln>
            <a:effectLst/>
          </p:spPr>
        </p:pic>
        <p:pic>
          <p:nvPicPr>
            <p:cNvPr id="273" name="image58.png" descr="image58.png"/>
            <p:cNvPicPr>
              <a:picLocks noChangeAspect="1"/>
            </p:cNvPicPr>
            <p:nvPr/>
          </p:nvPicPr>
          <p:blipFill>
            <a:blip r:embed="rId24">
              <a:extLst/>
            </a:blip>
            <a:stretch>
              <a:fillRect/>
            </a:stretch>
          </p:blipFill>
          <p:spPr>
            <a:xfrm>
              <a:off x="762000" y="600065"/>
              <a:ext cx="824891" cy="824893"/>
            </a:xfrm>
            <a:prstGeom prst="rect">
              <a:avLst/>
            </a:prstGeom>
            <a:ln w="12700" cap="flat">
              <a:noFill/>
              <a:miter lim="400000"/>
            </a:ln>
            <a:effectLst/>
          </p:spPr>
        </p:pic>
        <p:pic>
          <p:nvPicPr>
            <p:cNvPr id="274" name="image58.png" descr="image58.png"/>
            <p:cNvPicPr>
              <a:picLocks noChangeAspect="1"/>
            </p:cNvPicPr>
            <p:nvPr/>
          </p:nvPicPr>
          <p:blipFill>
            <a:blip r:embed="rId24">
              <a:extLst/>
            </a:blip>
            <a:stretch>
              <a:fillRect/>
            </a:stretch>
          </p:blipFill>
          <p:spPr>
            <a:xfrm>
              <a:off x="0" y="600065"/>
              <a:ext cx="824891" cy="824893"/>
            </a:xfrm>
            <a:prstGeom prst="rect">
              <a:avLst/>
            </a:prstGeom>
            <a:ln w="12700" cap="flat">
              <a:noFill/>
              <a:miter lim="400000"/>
            </a:ln>
            <a:effectLst/>
          </p:spPr>
        </p:pic>
        <p:pic>
          <p:nvPicPr>
            <p:cNvPr id="275" name="image58.png" descr="image58.png"/>
            <p:cNvPicPr>
              <a:picLocks noChangeAspect="1"/>
            </p:cNvPicPr>
            <p:nvPr/>
          </p:nvPicPr>
          <p:blipFill>
            <a:blip r:embed="rId24">
              <a:extLst/>
            </a:blip>
            <a:stretch>
              <a:fillRect/>
            </a:stretch>
          </p:blipFill>
          <p:spPr>
            <a:xfrm>
              <a:off x="901700" y="-1"/>
              <a:ext cx="824891" cy="824892"/>
            </a:xfrm>
            <a:prstGeom prst="rect">
              <a:avLst/>
            </a:prstGeom>
            <a:ln w="12700" cap="flat">
              <a:noFill/>
              <a:miter lim="400000"/>
            </a:ln>
            <a:effectLst/>
          </p:spPr>
        </p:pic>
        <p:pic>
          <p:nvPicPr>
            <p:cNvPr id="276" name="image58.png" descr="image58.png"/>
            <p:cNvPicPr>
              <a:picLocks noChangeAspect="1"/>
            </p:cNvPicPr>
            <p:nvPr/>
          </p:nvPicPr>
          <p:blipFill>
            <a:blip r:embed="rId24">
              <a:extLst/>
            </a:blip>
            <a:stretch>
              <a:fillRect/>
            </a:stretch>
          </p:blipFill>
          <p:spPr>
            <a:xfrm>
              <a:off x="495300" y="228600"/>
              <a:ext cx="824891" cy="82489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14:switch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259"/>
                                        </p:tgtEl>
                                        <p:attrNameLst>
                                          <p:attrName>style.visibility</p:attrName>
                                        </p:attrNameLst>
                                      </p:cBhvr>
                                      <p:to>
                                        <p:strVal val="visible"/>
                                      </p:to>
                                    </p:set>
                                    <p:animEffect transition="in" filter="dissolve">
                                      <p:cBhvr>
                                        <p:cTn id="7" dur="500"/>
                                        <p:tgtEl>
                                          <p:spTgt spid="259"/>
                                        </p:tgtEl>
                                      </p:cBhvr>
                                    </p:animEffect>
                                  </p:childTnLst>
                                </p:cTn>
                              </p:par>
                            </p:childTnLst>
                          </p:cTn>
                        </p:par>
                        <p:par>
                          <p:cTn id="8" fill="hold">
                            <p:stCondLst>
                              <p:cond delay="500"/>
                            </p:stCondLst>
                            <p:childTnLst>
                              <p:par>
                                <p:cTn id="9" presetID="9" presetClass="entr" fill="hold" grpId="2" nodeType="afterEffect">
                                  <p:stCondLst>
                                    <p:cond delay="0"/>
                                  </p:stCondLst>
                                  <p:iterate>
                                    <p:tmAbs val="0"/>
                                  </p:iterate>
                                  <p:childTnLst>
                                    <p:set>
                                      <p:cBhvr>
                                        <p:cTn id="10" fill="hold"/>
                                        <p:tgtEl>
                                          <p:spTgt spid="266"/>
                                        </p:tgtEl>
                                        <p:attrNameLst>
                                          <p:attrName>style.visibility</p:attrName>
                                        </p:attrNameLst>
                                      </p:cBhvr>
                                      <p:to>
                                        <p:strVal val="visible"/>
                                      </p:to>
                                    </p:set>
                                    <p:animEffect transition="in" filter="dissolve">
                                      <p:cBhvr>
                                        <p:cTn id="11" dur="500"/>
                                        <p:tgtEl>
                                          <p:spTgt spid="266"/>
                                        </p:tgtEl>
                                      </p:cBhvr>
                                    </p:animEffect>
                                  </p:childTnLst>
                                </p:cTn>
                              </p:par>
                            </p:childTnLst>
                          </p:cTn>
                        </p:par>
                        <p:par>
                          <p:cTn id="12" fill="hold">
                            <p:stCondLst>
                              <p:cond delay="1000"/>
                            </p:stCondLst>
                            <p:childTnLst>
                              <p:par>
                                <p:cTn id="13" presetID="9" presetClass="entr" fill="hold" grpId="3" nodeType="afterEffect">
                                  <p:stCondLst>
                                    <p:cond delay="0"/>
                                  </p:stCondLst>
                                  <p:iterate>
                                    <p:tmAbs val="0"/>
                                  </p:iterate>
                                  <p:childTnLst>
                                    <p:set>
                                      <p:cBhvr>
                                        <p:cTn id="14" fill="hold"/>
                                        <p:tgtEl>
                                          <p:spTgt spid="260"/>
                                        </p:tgtEl>
                                        <p:attrNameLst>
                                          <p:attrName>style.visibility</p:attrName>
                                        </p:attrNameLst>
                                      </p:cBhvr>
                                      <p:to>
                                        <p:strVal val="visible"/>
                                      </p:to>
                                    </p:set>
                                    <p:animEffect transition="in" filter="dissolve">
                                      <p:cBhvr>
                                        <p:cTn id="15" dur="500"/>
                                        <p:tgtEl>
                                          <p:spTgt spid="260"/>
                                        </p:tgtEl>
                                      </p:cBhvr>
                                    </p:animEffect>
                                  </p:childTnLst>
                                </p:cTn>
                              </p:par>
                            </p:childTnLst>
                          </p:cTn>
                        </p:par>
                        <p:par>
                          <p:cTn id="16" fill="hold">
                            <p:stCondLst>
                              <p:cond delay="1500"/>
                            </p:stCondLst>
                            <p:childTnLst>
                              <p:par>
                                <p:cTn id="17" presetID="9" presetClass="entr" fill="hold" grpId="4" nodeType="afterEffect">
                                  <p:stCondLst>
                                    <p:cond delay="0"/>
                                  </p:stCondLst>
                                  <p:iterate>
                                    <p:tmAbs val="0"/>
                                  </p:iterate>
                                  <p:childTnLst>
                                    <p:set>
                                      <p:cBhvr>
                                        <p:cTn id="18" fill="hold"/>
                                        <p:tgtEl>
                                          <p:spTgt spid="267"/>
                                        </p:tgtEl>
                                        <p:attrNameLst>
                                          <p:attrName>style.visibility</p:attrName>
                                        </p:attrNameLst>
                                      </p:cBhvr>
                                      <p:to>
                                        <p:strVal val="visible"/>
                                      </p:to>
                                    </p:set>
                                    <p:animEffect transition="in" filter="dissolve">
                                      <p:cBhvr>
                                        <p:cTn id="19" dur="500"/>
                                        <p:tgtEl>
                                          <p:spTgt spid="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1" animBg="1" advAuto="0"/>
      <p:bldP spid="260" grpId="3" animBg="1" advAuto="0"/>
      <p:bldP spid="266" grpId="2" animBg="1" advAuto="0"/>
      <p:bldP spid="267" grpId="4"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0.jpeg" descr="image10.jpeg">
            <a:extLst>
              <a:ext uri="{FF2B5EF4-FFF2-40B4-BE49-F238E27FC236}">
                <a16:creationId xmlns:a16="http://schemas.microsoft.com/office/drawing/2014/main" id="{A45F5BF8-2FF9-42B0-82F3-A27875BBBDF2}"/>
              </a:ext>
            </a:extLst>
          </p:cNvPr>
          <p:cNvPicPr>
            <a:picLocks noChangeAspect="1"/>
          </p:cNvPicPr>
          <p:nvPr/>
        </p:nvPicPr>
        <p:blipFill>
          <a:blip r:embed="rId2">
            <a:extLst/>
          </a:blip>
          <a:srcRect l="17737" t="8486" r="18133" b="42"/>
          <a:stretch>
            <a:fillRect/>
          </a:stretch>
        </p:blipFill>
        <p:spPr>
          <a:xfrm flipH="1">
            <a:off x="0" y="0"/>
            <a:ext cx="9181510" cy="6870701"/>
          </a:xfrm>
          <a:prstGeom prst="rect">
            <a:avLst/>
          </a:prstGeom>
          <a:ln w="12700">
            <a:miter lim="400000"/>
          </a:ln>
        </p:spPr>
      </p:pic>
      <p:sp>
        <p:nvSpPr>
          <p:cNvPr id="2" name="Title 1">
            <a:extLst>
              <a:ext uri="{FF2B5EF4-FFF2-40B4-BE49-F238E27FC236}">
                <a16:creationId xmlns:a16="http://schemas.microsoft.com/office/drawing/2014/main" id="{EE6B9B4E-7915-45EB-90F3-8C90E3C94282}"/>
              </a:ext>
            </a:extLst>
          </p:cNvPr>
          <p:cNvSpPr>
            <a:spLocks noGrp="1"/>
          </p:cNvSpPr>
          <p:nvPr>
            <p:ph type="title"/>
          </p:nvPr>
        </p:nvSpPr>
        <p:spPr/>
        <p:txBody>
          <a:bodyPr>
            <a:normAutofit fontScale="90000"/>
          </a:bodyPr>
          <a:lstStyle/>
          <a:p>
            <a:r>
              <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t>Badges: Evidence of accomplishment</a:t>
            </a:r>
            <a:br>
              <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br>
            <a:endPar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endParaRPr>
          </a:p>
        </p:txBody>
      </p:sp>
      <p:grpSp>
        <p:nvGrpSpPr>
          <p:cNvPr id="5" name="Group">
            <a:extLst>
              <a:ext uri="{FF2B5EF4-FFF2-40B4-BE49-F238E27FC236}">
                <a16:creationId xmlns:a16="http://schemas.microsoft.com/office/drawing/2014/main" id="{8AD88596-511E-477C-9640-293E45C3BEB7}"/>
              </a:ext>
            </a:extLst>
          </p:cNvPr>
          <p:cNvGrpSpPr/>
          <p:nvPr/>
        </p:nvGrpSpPr>
        <p:grpSpPr>
          <a:xfrm>
            <a:off x="789555" y="2107487"/>
            <a:ext cx="5635742" cy="4346415"/>
            <a:chOff x="0" y="0"/>
            <a:chExt cx="5635740" cy="4346414"/>
          </a:xfrm>
        </p:grpSpPr>
        <p:grpSp>
          <p:nvGrpSpPr>
            <p:cNvPr id="6" name="Group">
              <a:extLst>
                <a:ext uri="{FF2B5EF4-FFF2-40B4-BE49-F238E27FC236}">
                  <a16:creationId xmlns:a16="http://schemas.microsoft.com/office/drawing/2014/main" id="{0B437313-15A8-4C19-9FE7-D77BF313EC59}"/>
                </a:ext>
              </a:extLst>
            </p:cNvPr>
            <p:cNvGrpSpPr/>
            <p:nvPr/>
          </p:nvGrpSpPr>
          <p:grpSpPr>
            <a:xfrm>
              <a:off x="0" y="0"/>
              <a:ext cx="5635741" cy="4346415"/>
              <a:chOff x="0" y="0"/>
              <a:chExt cx="5635739" cy="4346414"/>
            </a:xfrm>
          </p:grpSpPr>
          <p:pic>
            <p:nvPicPr>
              <p:cNvPr id="8" name="image89.jpeg" descr="image89.jpeg">
                <a:extLst>
                  <a:ext uri="{FF2B5EF4-FFF2-40B4-BE49-F238E27FC236}">
                    <a16:creationId xmlns:a16="http://schemas.microsoft.com/office/drawing/2014/main" id="{E2B4CDC5-58CF-4DAF-9666-A8DEC6426F69}"/>
                  </a:ext>
                </a:extLst>
              </p:cNvPr>
              <p:cNvPicPr>
                <a:picLocks noChangeAspect="1"/>
              </p:cNvPicPr>
              <p:nvPr/>
            </p:nvPicPr>
            <p:blipFill>
              <a:blip r:embed="rId3">
                <a:extLst/>
              </a:blip>
              <a:srcRect t="5803" b="3558"/>
              <a:stretch>
                <a:fillRect/>
              </a:stretch>
            </p:blipFill>
            <p:spPr>
              <a:xfrm>
                <a:off x="1" y="954378"/>
                <a:ext cx="5635740" cy="3392037"/>
              </a:xfrm>
              <a:prstGeom prst="rect">
                <a:avLst/>
              </a:prstGeom>
              <a:ln w="12700" cap="flat">
                <a:noFill/>
                <a:miter lim="400000"/>
              </a:ln>
              <a:effectLst/>
            </p:spPr>
          </p:pic>
          <p:pic>
            <p:nvPicPr>
              <p:cNvPr id="9" name="image90.png" descr="image90.png">
                <a:extLst>
                  <a:ext uri="{FF2B5EF4-FFF2-40B4-BE49-F238E27FC236}">
                    <a16:creationId xmlns:a16="http://schemas.microsoft.com/office/drawing/2014/main" id="{C18C0BAA-EAEA-47CC-9672-4DFD3555483F}"/>
                  </a:ext>
                </a:extLst>
              </p:cNvPr>
              <p:cNvPicPr>
                <a:picLocks noChangeAspect="1"/>
              </p:cNvPicPr>
              <p:nvPr/>
            </p:nvPicPr>
            <p:blipFill>
              <a:blip r:embed="rId4">
                <a:extLst/>
              </a:blip>
              <a:srcRect t="10788"/>
              <a:stretch>
                <a:fillRect/>
              </a:stretch>
            </p:blipFill>
            <p:spPr>
              <a:xfrm>
                <a:off x="0" y="0"/>
                <a:ext cx="5635740" cy="965117"/>
              </a:xfrm>
              <a:prstGeom prst="rect">
                <a:avLst/>
              </a:prstGeom>
              <a:ln w="12700" cap="flat">
                <a:noFill/>
                <a:miter lim="400000"/>
              </a:ln>
              <a:effectLst/>
            </p:spPr>
          </p:pic>
        </p:grpSp>
        <p:pic>
          <p:nvPicPr>
            <p:cNvPr id="7" name="image85.png" descr="image85.png">
              <a:extLst>
                <a:ext uri="{FF2B5EF4-FFF2-40B4-BE49-F238E27FC236}">
                  <a16:creationId xmlns:a16="http://schemas.microsoft.com/office/drawing/2014/main" id="{E4C54DBB-33B2-4642-B18E-CDDDFD9B5213}"/>
                </a:ext>
              </a:extLst>
            </p:cNvPr>
            <p:cNvPicPr>
              <a:picLocks noChangeAspect="1"/>
            </p:cNvPicPr>
            <p:nvPr/>
          </p:nvPicPr>
          <p:blipFill>
            <a:blip r:embed="rId5">
              <a:extLst/>
            </a:blip>
            <a:stretch>
              <a:fillRect/>
            </a:stretch>
          </p:blipFill>
          <p:spPr>
            <a:xfrm>
              <a:off x="118464" y="984360"/>
              <a:ext cx="655321" cy="655321"/>
            </a:xfrm>
            <a:prstGeom prst="rect">
              <a:avLst/>
            </a:prstGeom>
            <a:ln w="12700" cap="flat">
              <a:noFill/>
              <a:miter lim="400000"/>
            </a:ln>
            <a:effectLst/>
          </p:spPr>
        </p:pic>
      </p:grpSp>
    </p:spTree>
    <p:extLst>
      <p:ext uri="{BB962C8B-B14F-4D97-AF65-F5344CB8AC3E}">
        <p14:creationId xmlns:p14="http://schemas.microsoft.com/office/powerpoint/2010/main" val="22751152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10.jpeg" descr="image10.jpeg">
            <a:extLst>
              <a:ext uri="{FF2B5EF4-FFF2-40B4-BE49-F238E27FC236}">
                <a16:creationId xmlns:a16="http://schemas.microsoft.com/office/drawing/2014/main" id="{31A69712-9C00-4EAA-A43C-1B05DBAC81C7}"/>
              </a:ext>
            </a:extLst>
          </p:cNvPr>
          <p:cNvPicPr>
            <a:picLocks noChangeAspect="1"/>
          </p:cNvPicPr>
          <p:nvPr/>
        </p:nvPicPr>
        <p:blipFill>
          <a:blip r:embed="rId2">
            <a:extLst/>
          </a:blip>
          <a:srcRect l="17737" t="8486" r="18133" b="42"/>
          <a:stretch>
            <a:fillRect/>
          </a:stretch>
        </p:blipFill>
        <p:spPr>
          <a:xfrm flipH="1">
            <a:off x="0" y="0"/>
            <a:ext cx="9181510" cy="6870701"/>
          </a:xfrm>
          <a:prstGeom prst="rect">
            <a:avLst/>
          </a:prstGeom>
          <a:ln w="12700">
            <a:miter lim="400000"/>
          </a:ln>
        </p:spPr>
      </p:pic>
      <p:sp>
        <p:nvSpPr>
          <p:cNvPr id="285" name="Teachers can award students with Badges which give them extra ELECs (e.g. if they are well-prepared in class)…"/>
          <p:cNvSpPr txBox="1"/>
          <p:nvPr/>
        </p:nvSpPr>
        <p:spPr>
          <a:xfrm>
            <a:off x="25398" y="2371739"/>
            <a:ext cx="9020690" cy="12598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p>
            <a:pPr marL="342900" indent="-342900">
              <a:spcBef>
                <a:spcPts val="2400"/>
              </a:spcBef>
              <a:buSzPct val="100000"/>
              <a:buFont typeface="Arial"/>
              <a:buChar char="•"/>
              <a:defRPr sz="2000" b="1">
                <a:solidFill>
                  <a:srgbClr val="222A35"/>
                </a:solidFill>
                <a:latin typeface="Segoe UI"/>
                <a:ea typeface="Segoe UI"/>
                <a:cs typeface="Segoe UI"/>
                <a:sym typeface="Segoe UI"/>
              </a:defRPr>
            </a:pPr>
            <a:r>
              <a:rPr dirty="0"/>
              <a:t>Teachers can award students with Badges which give them extra ELECs </a:t>
            </a:r>
            <a:r>
              <a:rPr sz="1800" b="0" i="1" dirty="0"/>
              <a:t>(e.g. if they are well-prepared in class)</a:t>
            </a:r>
            <a:r>
              <a:rPr sz="1800" dirty="0"/>
              <a:t> </a:t>
            </a:r>
          </a:p>
          <a:p>
            <a:pPr marL="285750" indent="-285750">
              <a:buSzPct val="100000"/>
              <a:buFont typeface="Arial"/>
              <a:buChar char="•"/>
              <a:defRPr b="1">
                <a:solidFill>
                  <a:srgbClr val="222A35"/>
                </a:solidFill>
                <a:latin typeface="Segoe UI"/>
                <a:ea typeface="Segoe UI"/>
                <a:cs typeface="Segoe UI"/>
                <a:sym typeface="Segoe UI"/>
              </a:defRPr>
            </a:pPr>
            <a:r>
              <a:rPr dirty="0"/>
              <a:t>According to their importance, different badges have different ELECs value</a:t>
            </a:r>
          </a:p>
        </p:txBody>
      </p:sp>
      <p:sp>
        <p:nvSpPr>
          <p:cNvPr id="286" name="The “Good effort” badge is 300 ELECs"/>
          <p:cNvSpPr txBox="1"/>
          <p:nvPr/>
        </p:nvSpPr>
        <p:spPr>
          <a:xfrm>
            <a:off x="4870433" y="5747061"/>
            <a:ext cx="4175656" cy="969492"/>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285750" indent="-285750">
              <a:lnSpc>
                <a:spcPct val="150000"/>
              </a:lnSpc>
              <a:buSzPct val="100000"/>
              <a:buFont typeface="Arial"/>
              <a:buChar char="•"/>
              <a:defRPr b="1">
                <a:solidFill>
                  <a:srgbClr val="222A35"/>
                </a:solidFill>
                <a:latin typeface="Segoe UI"/>
                <a:ea typeface="Segoe UI"/>
                <a:cs typeface="Segoe UI"/>
                <a:sym typeface="Segoe UI"/>
              </a:defRPr>
            </a:pPr>
            <a:r>
              <a:rPr dirty="0"/>
              <a:t>The </a:t>
            </a:r>
            <a:r>
              <a:rPr sz="2000" cap="all" dirty="0">
                <a:solidFill>
                  <a:srgbClr val="980000"/>
                </a:solidFill>
              </a:rPr>
              <a:t>“Good effort” </a:t>
            </a:r>
            <a:r>
              <a:rPr dirty="0"/>
              <a:t>badge is 300 ELECs</a:t>
            </a:r>
          </a:p>
        </p:txBody>
      </p:sp>
      <p:grpSp>
        <p:nvGrpSpPr>
          <p:cNvPr id="290" name="Group"/>
          <p:cNvGrpSpPr/>
          <p:nvPr/>
        </p:nvGrpSpPr>
        <p:grpSpPr>
          <a:xfrm>
            <a:off x="941388" y="3507097"/>
            <a:ext cx="3594865" cy="3572603"/>
            <a:chOff x="0" y="0"/>
            <a:chExt cx="3594864" cy="3572602"/>
          </a:xfrm>
        </p:grpSpPr>
        <p:pic>
          <p:nvPicPr>
            <p:cNvPr id="287" name="image84.png" descr="image84.png"/>
            <p:cNvPicPr>
              <a:picLocks noChangeAspect="1"/>
            </p:cNvPicPr>
            <p:nvPr/>
          </p:nvPicPr>
          <p:blipFill>
            <a:blip r:embed="rId3">
              <a:extLst/>
            </a:blip>
            <a:stretch>
              <a:fillRect/>
            </a:stretch>
          </p:blipFill>
          <p:spPr>
            <a:xfrm rot="21201467">
              <a:off x="906933" y="835855"/>
              <a:ext cx="2545669" cy="2598240"/>
            </a:xfrm>
            <a:prstGeom prst="rect">
              <a:avLst/>
            </a:prstGeom>
            <a:ln w="12700" cap="flat">
              <a:noFill/>
              <a:miter lim="400000"/>
            </a:ln>
            <a:effectLst/>
          </p:spPr>
        </p:pic>
        <p:sp>
          <p:nvSpPr>
            <p:cNvPr id="288" name="“Spell-o-bot” badge"/>
            <p:cNvSpPr/>
            <p:nvPr/>
          </p:nvSpPr>
          <p:spPr>
            <a:xfrm>
              <a:off x="1019423" y="437093"/>
              <a:ext cx="2303228" cy="358139"/>
            </a:xfrm>
            <a:prstGeom prst="rect">
              <a:avLst/>
            </a:prstGeom>
            <a:gradFill flip="none" rotWithShape="1">
              <a:gsLst>
                <a:gs pos="0">
                  <a:srgbClr val="69099D"/>
                </a:gs>
                <a:gs pos="50000">
                  <a:srgbClr val="980EE3"/>
                </a:gs>
                <a:gs pos="100000">
                  <a:srgbClr val="B121FF"/>
                </a:gs>
              </a:gsLst>
              <a:lin ang="5400000" scaled="0"/>
            </a:gradFill>
            <a:ln w="12700" cap="flat">
              <a:noFill/>
              <a:miter lim="400000"/>
            </a:ln>
            <a:effectLst>
              <a:outerShdw blurRad="50800" dist="38100" dir="10800000" rotWithShape="0">
                <a:srgbClr val="000000">
                  <a:alpha val="40000"/>
                </a:srgbClr>
              </a:outerShdw>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lgn="ctr">
                <a:defRPr>
                  <a:solidFill>
                    <a:srgbClr val="FFFFFF"/>
                  </a:solidFill>
                  <a:latin typeface="Trebuchet MS"/>
                  <a:ea typeface="Trebuchet MS"/>
                  <a:cs typeface="Trebuchet MS"/>
                  <a:sym typeface="Trebuchet MS"/>
                </a:defRPr>
              </a:pPr>
              <a:r>
                <a:t>“</a:t>
              </a:r>
              <a:r>
                <a:rPr i="1"/>
                <a:t>Spell-o-bot</a:t>
              </a:r>
              <a:r>
                <a:t>” badge</a:t>
              </a:r>
            </a:p>
          </p:txBody>
        </p:sp>
        <p:sp>
          <p:nvSpPr>
            <p:cNvPr id="289" name="Your spelling is great! Well done!"/>
            <p:cNvSpPr txBox="1"/>
            <p:nvPr/>
          </p:nvSpPr>
          <p:spPr>
            <a:xfrm>
              <a:off x="-1" y="-1"/>
              <a:ext cx="3594865" cy="3581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45718" tIns="45718" rIns="45718" bIns="45718" numCol="1" anchor="t">
              <a:spAutoFit/>
            </a:bodyPr>
            <a:lstStyle>
              <a:lvl1pPr algn="ctr">
                <a:defRPr i="1">
                  <a:latin typeface="Trebuchet MS"/>
                  <a:ea typeface="Trebuchet MS"/>
                  <a:cs typeface="Trebuchet MS"/>
                  <a:sym typeface="Trebuchet MS"/>
                </a:defRPr>
              </a:lvl1pPr>
            </a:lstStyle>
            <a:p>
              <a:r>
                <a:t>Your spelling is great! Well done! </a:t>
              </a:r>
            </a:p>
          </p:txBody>
        </p:sp>
      </p:grpSp>
      <p:pic>
        <p:nvPicPr>
          <p:cNvPr id="291" name="image85.png" descr="image85.png"/>
          <p:cNvPicPr>
            <a:picLocks noChangeAspect="1"/>
          </p:cNvPicPr>
          <p:nvPr/>
        </p:nvPicPr>
        <p:blipFill>
          <a:blip r:embed="rId4">
            <a:extLst/>
          </a:blip>
          <a:stretch>
            <a:fillRect/>
          </a:stretch>
        </p:blipFill>
        <p:spPr>
          <a:xfrm>
            <a:off x="2518816" y="4954313"/>
            <a:ext cx="1361830" cy="1361829"/>
          </a:xfrm>
          <a:prstGeom prst="rect">
            <a:avLst/>
          </a:prstGeom>
          <a:ln w="12700">
            <a:miter lim="400000"/>
          </a:ln>
        </p:spPr>
      </p:pic>
      <p:grpSp>
        <p:nvGrpSpPr>
          <p:cNvPr id="298" name="Group"/>
          <p:cNvGrpSpPr/>
          <p:nvPr/>
        </p:nvGrpSpPr>
        <p:grpSpPr>
          <a:xfrm>
            <a:off x="92123" y="4458625"/>
            <a:ext cx="1726593" cy="2237126"/>
            <a:chOff x="0" y="0"/>
            <a:chExt cx="1726591" cy="2237124"/>
          </a:xfrm>
        </p:grpSpPr>
        <p:sp>
          <p:nvSpPr>
            <p:cNvPr id="292" name="50"/>
            <p:cNvSpPr txBox="1"/>
            <p:nvPr/>
          </p:nvSpPr>
          <p:spPr>
            <a:xfrm>
              <a:off x="380376" y="1167786"/>
              <a:ext cx="1271321" cy="10693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a:defRPr sz="5600" b="1">
                  <a:ln w="28575">
                    <a:solidFill>
                      <a:srgbClr val="FFFFFF"/>
                    </a:solidFill>
                  </a:ln>
                  <a:solidFill>
                    <a:srgbClr val="660066"/>
                  </a:solidFill>
                  <a:latin typeface="Trebuchet MS"/>
                  <a:ea typeface="Trebuchet MS"/>
                  <a:cs typeface="Trebuchet MS"/>
                  <a:sym typeface="Trebuchet MS"/>
                </a:defRPr>
              </a:pPr>
              <a:r>
                <a:t>50</a:t>
              </a:r>
              <a:r>
                <a:rPr sz="6600" b="0">
                  <a:ln>
                    <a:noFill/>
                  </a:ln>
                  <a:solidFill>
                    <a:srgbClr val="000000"/>
                  </a:solidFill>
                </a:rPr>
                <a:t> </a:t>
              </a:r>
            </a:p>
          </p:txBody>
        </p:sp>
        <p:pic>
          <p:nvPicPr>
            <p:cNvPr id="293" name="image58.png" descr="image58.png"/>
            <p:cNvPicPr>
              <a:picLocks noChangeAspect="1"/>
            </p:cNvPicPr>
            <p:nvPr/>
          </p:nvPicPr>
          <p:blipFill>
            <a:blip r:embed="rId5">
              <a:extLst/>
            </a:blip>
            <a:stretch>
              <a:fillRect/>
            </a:stretch>
          </p:blipFill>
          <p:spPr>
            <a:xfrm>
              <a:off x="152400" y="-1"/>
              <a:ext cx="824892" cy="824892"/>
            </a:xfrm>
            <a:prstGeom prst="rect">
              <a:avLst/>
            </a:prstGeom>
            <a:ln w="12700" cap="flat">
              <a:noFill/>
              <a:miter lim="400000"/>
            </a:ln>
            <a:effectLst/>
          </p:spPr>
        </p:pic>
        <p:pic>
          <p:nvPicPr>
            <p:cNvPr id="294" name="image58.png" descr="image58.png"/>
            <p:cNvPicPr>
              <a:picLocks noChangeAspect="1"/>
            </p:cNvPicPr>
            <p:nvPr/>
          </p:nvPicPr>
          <p:blipFill>
            <a:blip r:embed="rId5">
              <a:extLst/>
            </a:blip>
            <a:stretch>
              <a:fillRect/>
            </a:stretch>
          </p:blipFill>
          <p:spPr>
            <a:xfrm>
              <a:off x="762000" y="600065"/>
              <a:ext cx="824892" cy="824892"/>
            </a:xfrm>
            <a:prstGeom prst="rect">
              <a:avLst/>
            </a:prstGeom>
            <a:ln w="12700" cap="flat">
              <a:noFill/>
              <a:miter lim="400000"/>
            </a:ln>
            <a:effectLst/>
          </p:spPr>
        </p:pic>
        <p:pic>
          <p:nvPicPr>
            <p:cNvPr id="295" name="image58.png" descr="image58.png"/>
            <p:cNvPicPr>
              <a:picLocks noChangeAspect="1"/>
            </p:cNvPicPr>
            <p:nvPr/>
          </p:nvPicPr>
          <p:blipFill>
            <a:blip r:embed="rId5">
              <a:extLst/>
            </a:blip>
            <a:stretch>
              <a:fillRect/>
            </a:stretch>
          </p:blipFill>
          <p:spPr>
            <a:xfrm>
              <a:off x="-1" y="600065"/>
              <a:ext cx="824892" cy="824892"/>
            </a:xfrm>
            <a:prstGeom prst="rect">
              <a:avLst/>
            </a:prstGeom>
            <a:ln w="12700" cap="flat">
              <a:noFill/>
              <a:miter lim="400000"/>
            </a:ln>
            <a:effectLst/>
          </p:spPr>
        </p:pic>
        <p:pic>
          <p:nvPicPr>
            <p:cNvPr id="296" name="image58.png" descr="image58.png"/>
            <p:cNvPicPr>
              <a:picLocks noChangeAspect="1"/>
            </p:cNvPicPr>
            <p:nvPr/>
          </p:nvPicPr>
          <p:blipFill>
            <a:blip r:embed="rId5">
              <a:extLst/>
            </a:blip>
            <a:stretch>
              <a:fillRect/>
            </a:stretch>
          </p:blipFill>
          <p:spPr>
            <a:xfrm>
              <a:off x="901700" y="-1"/>
              <a:ext cx="824892" cy="824892"/>
            </a:xfrm>
            <a:prstGeom prst="rect">
              <a:avLst/>
            </a:prstGeom>
            <a:ln w="12700" cap="flat">
              <a:noFill/>
              <a:miter lim="400000"/>
            </a:ln>
            <a:effectLst/>
          </p:spPr>
        </p:pic>
        <p:pic>
          <p:nvPicPr>
            <p:cNvPr id="297" name="image58.png" descr="image58.png"/>
            <p:cNvPicPr>
              <a:picLocks noChangeAspect="1"/>
            </p:cNvPicPr>
            <p:nvPr/>
          </p:nvPicPr>
          <p:blipFill>
            <a:blip r:embed="rId5">
              <a:extLst/>
            </a:blip>
            <a:stretch>
              <a:fillRect/>
            </a:stretch>
          </p:blipFill>
          <p:spPr>
            <a:xfrm>
              <a:off x="495300" y="228600"/>
              <a:ext cx="824892" cy="824891"/>
            </a:xfrm>
            <a:prstGeom prst="rect">
              <a:avLst/>
            </a:prstGeom>
            <a:ln w="12700" cap="flat">
              <a:noFill/>
              <a:miter lim="400000"/>
            </a:ln>
            <a:effectLst/>
          </p:spPr>
        </p:pic>
      </p:grpSp>
      <p:pic>
        <p:nvPicPr>
          <p:cNvPr id="299" name="image84.png" descr="image84.png"/>
          <p:cNvPicPr>
            <a:picLocks noChangeAspect="1"/>
          </p:cNvPicPr>
          <p:nvPr/>
        </p:nvPicPr>
        <p:blipFill>
          <a:blip r:embed="rId3">
            <a:extLst/>
          </a:blip>
          <a:stretch>
            <a:fillRect/>
          </a:stretch>
        </p:blipFill>
        <p:spPr>
          <a:xfrm rot="21201467">
            <a:off x="5600100" y="3305981"/>
            <a:ext cx="2545666" cy="2598240"/>
          </a:xfrm>
          <a:prstGeom prst="rect">
            <a:avLst/>
          </a:prstGeom>
          <a:ln w="12700">
            <a:miter lim="400000"/>
          </a:ln>
        </p:spPr>
      </p:pic>
      <p:pic>
        <p:nvPicPr>
          <p:cNvPr id="300" name="image86.png" descr="image86.png"/>
          <p:cNvPicPr>
            <a:picLocks noChangeAspect="1"/>
          </p:cNvPicPr>
          <p:nvPr/>
        </p:nvPicPr>
        <p:blipFill>
          <a:blip r:embed="rId6">
            <a:extLst/>
          </a:blip>
          <a:stretch>
            <a:fillRect/>
          </a:stretch>
        </p:blipFill>
        <p:spPr>
          <a:xfrm>
            <a:off x="6197446" y="3929614"/>
            <a:ext cx="1350973" cy="1350973"/>
          </a:xfrm>
          <a:prstGeom prst="rect">
            <a:avLst/>
          </a:prstGeom>
          <a:ln w="12700">
            <a:miter lim="400000"/>
          </a:ln>
        </p:spPr>
      </p:pic>
    </p:spTree>
    <p:extLst>
      <p:ext uri="{BB962C8B-B14F-4D97-AF65-F5344CB8AC3E}">
        <p14:creationId xmlns:p14="http://schemas.microsoft.com/office/powerpoint/2010/main" val="2334653865"/>
      </p:ext>
    </p:extLst>
  </p:cSld>
  <p:clrMapOvr>
    <a:masterClrMapping/>
  </p:clrMapOvr>
  <mc:AlternateContent xmlns:mc="http://schemas.openxmlformats.org/markup-compatibility/2006" xmlns:p14="http://schemas.microsoft.com/office/powerpoint/2010/main">
    <mc:Choice Requires="p14">
      <p:transition spd="slow" p14:dur="1200">
        <p:blinds/>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0.jpeg" descr="image10.jpeg">
            <a:extLst>
              <a:ext uri="{FF2B5EF4-FFF2-40B4-BE49-F238E27FC236}">
                <a16:creationId xmlns:a16="http://schemas.microsoft.com/office/drawing/2014/main" id="{E98C9FD2-BDA5-477B-87B3-30A917733D4E}"/>
              </a:ext>
            </a:extLst>
          </p:cNvPr>
          <p:cNvPicPr>
            <a:picLocks noChangeAspect="1"/>
          </p:cNvPicPr>
          <p:nvPr/>
        </p:nvPicPr>
        <p:blipFill>
          <a:blip r:embed="rId2">
            <a:extLst/>
          </a:blip>
          <a:srcRect l="17737" t="8486" r="18133" b="42"/>
          <a:stretch>
            <a:fillRect/>
          </a:stretch>
        </p:blipFill>
        <p:spPr>
          <a:xfrm flipH="1">
            <a:off x="0" y="0"/>
            <a:ext cx="9181510" cy="6870701"/>
          </a:xfrm>
          <a:prstGeom prst="rect">
            <a:avLst/>
          </a:prstGeom>
          <a:ln w="12700">
            <a:miter lim="400000"/>
          </a:ln>
        </p:spPr>
      </p:pic>
      <p:sp>
        <p:nvSpPr>
          <p:cNvPr id="2" name="Title 1">
            <a:extLst>
              <a:ext uri="{FF2B5EF4-FFF2-40B4-BE49-F238E27FC236}">
                <a16:creationId xmlns:a16="http://schemas.microsoft.com/office/drawing/2014/main" id="{1F214909-38CE-4AD9-9BFD-1DE0B9FD8201}"/>
              </a:ext>
            </a:extLst>
          </p:cNvPr>
          <p:cNvSpPr>
            <a:spLocks noGrp="1"/>
          </p:cNvSpPr>
          <p:nvPr>
            <p:ph type="title"/>
          </p:nvPr>
        </p:nvSpPr>
        <p:spPr>
          <a:xfrm>
            <a:off x="233917" y="939283"/>
            <a:ext cx="5188688" cy="1325564"/>
          </a:xfrm>
        </p:spPr>
        <p:txBody>
          <a:bodyPr>
            <a:normAutofit fontScale="90000"/>
          </a:bodyPr>
          <a:lstStyle/>
          <a:p>
            <a:r>
              <a:rPr lang="en-GB" sz="49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t>Fast Feedback: Immediate feedback or response to </a:t>
            </a:r>
            <a:r>
              <a:rPr lang="en-GB" sz="49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sym typeface="Segoe UI"/>
              </a:rPr>
              <a:t>actions</a:t>
            </a:r>
            <a:br>
              <a:rPr lang="en-GB" b="1" dirty="0"/>
            </a:br>
            <a:endParaRPr lang="en-GB" dirty="0"/>
          </a:p>
        </p:txBody>
      </p:sp>
      <p:pic>
        <p:nvPicPr>
          <p:cNvPr id="6" name="digi3 4.png" descr="digi3 4.png">
            <a:extLst>
              <a:ext uri="{FF2B5EF4-FFF2-40B4-BE49-F238E27FC236}">
                <a16:creationId xmlns:a16="http://schemas.microsoft.com/office/drawing/2014/main" id="{CA826CDD-8D8D-4776-A462-96F3F0E77EFB}"/>
              </a:ext>
            </a:extLst>
          </p:cNvPr>
          <p:cNvPicPr>
            <a:picLocks noChangeAspect="1"/>
          </p:cNvPicPr>
          <p:nvPr/>
        </p:nvPicPr>
        <p:blipFill>
          <a:blip r:embed="rId3">
            <a:extLst/>
          </a:blip>
          <a:stretch>
            <a:fillRect/>
          </a:stretch>
        </p:blipFill>
        <p:spPr>
          <a:xfrm>
            <a:off x="1876672" y="2658140"/>
            <a:ext cx="5723625" cy="4121977"/>
          </a:xfrm>
          <a:prstGeom prst="rect">
            <a:avLst/>
          </a:prstGeom>
          <a:ln w="12700">
            <a:miter lim="400000"/>
          </a:ln>
        </p:spPr>
      </p:pic>
    </p:spTree>
    <p:extLst>
      <p:ext uri="{BB962C8B-B14F-4D97-AF65-F5344CB8AC3E}">
        <p14:creationId xmlns:p14="http://schemas.microsoft.com/office/powerpoint/2010/main" val="1254214108"/>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0.jpeg" descr="image10.jpeg">
            <a:extLst>
              <a:ext uri="{FF2B5EF4-FFF2-40B4-BE49-F238E27FC236}">
                <a16:creationId xmlns:a16="http://schemas.microsoft.com/office/drawing/2014/main" id="{00FC7002-70EC-467C-920D-E414F4974936}"/>
              </a:ext>
            </a:extLst>
          </p:cNvPr>
          <p:cNvPicPr>
            <a:picLocks noChangeAspect="1"/>
          </p:cNvPicPr>
          <p:nvPr/>
        </p:nvPicPr>
        <p:blipFill>
          <a:blip r:embed="rId2">
            <a:extLst/>
          </a:blip>
          <a:srcRect l="17737" t="8486" r="18133" b="42"/>
          <a:stretch>
            <a:fillRect/>
          </a:stretch>
        </p:blipFill>
        <p:spPr>
          <a:xfrm flipH="1">
            <a:off x="-3515" y="-12701"/>
            <a:ext cx="9181510" cy="6870701"/>
          </a:xfrm>
          <a:prstGeom prst="rect">
            <a:avLst/>
          </a:prstGeom>
          <a:ln w="12700">
            <a:miter lim="400000"/>
          </a:ln>
        </p:spPr>
      </p:pic>
      <p:sp>
        <p:nvSpPr>
          <p:cNvPr id="5" name="Title 4">
            <a:extLst>
              <a:ext uri="{FF2B5EF4-FFF2-40B4-BE49-F238E27FC236}">
                <a16:creationId xmlns:a16="http://schemas.microsoft.com/office/drawing/2014/main" id="{8FAC0DC6-0717-43C3-94DA-CCB22C79D3FA}"/>
              </a:ext>
            </a:extLst>
          </p:cNvPr>
          <p:cNvSpPr>
            <a:spLocks noGrp="1"/>
          </p:cNvSpPr>
          <p:nvPr>
            <p:ph type="title"/>
          </p:nvPr>
        </p:nvSpPr>
        <p:spPr>
          <a:xfrm>
            <a:off x="1161755" y="2773741"/>
            <a:ext cx="6858000" cy="2387601"/>
          </a:xfrm>
        </p:spPr>
        <p:txBody>
          <a:bodyPr/>
          <a:lstStyle/>
          <a:p>
            <a:r>
              <a:rPr lang="en-GB" sz="48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t>Community: A context for achievement</a:t>
            </a:r>
          </a:p>
        </p:txBody>
      </p:sp>
    </p:spTree>
    <p:extLst>
      <p:ext uri="{BB962C8B-B14F-4D97-AF65-F5344CB8AC3E}">
        <p14:creationId xmlns:p14="http://schemas.microsoft.com/office/powerpoint/2010/main" val="292126416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10.jpeg" descr="image10.jpeg">
            <a:extLst>
              <a:ext uri="{FF2B5EF4-FFF2-40B4-BE49-F238E27FC236}">
                <a16:creationId xmlns:a16="http://schemas.microsoft.com/office/drawing/2014/main" id="{D2063A11-DAAC-401A-A07A-93E73782B567}"/>
              </a:ext>
            </a:extLst>
          </p:cNvPr>
          <p:cNvPicPr>
            <a:picLocks noChangeAspect="1"/>
          </p:cNvPicPr>
          <p:nvPr/>
        </p:nvPicPr>
        <p:blipFill>
          <a:blip r:embed="rId3">
            <a:extLst/>
          </a:blip>
          <a:srcRect l="17737" t="8486" r="18133" b="42"/>
          <a:stretch>
            <a:fillRect/>
          </a:stretch>
        </p:blipFill>
        <p:spPr>
          <a:xfrm flipH="1">
            <a:off x="-3515" y="-12701"/>
            <a:ext cx="9181510" cy="6870701"/>
          </a:xfrm>
          <a:prstGeom prst="rect">
            <a:avLst/>
          </a:prstGeom>
          <a:ln w="12700">
            <a:miter lim="400000"/>
          </a:ln>
        </p:spPr>
      </p:pic>
      <p:pic>
        <p:nvPicPr>
          <p:cNvPr id="223" name="image2.gif" descr="image2.gif"/>
          <p:cNvPicPr>
            <a:picLocks noChangeAspect="1"/>
          </p:cNvPicPr>
          <p:nvPr/>
        </p:nvPicPr>
        <p:blipFill>
          <a:blip r:embed="rId4">
            <a:extLst/>
          </a:blip>
          <a:stretch>
            <a:fillRect/>
          </a:stretch>
        </p:blipFill>
        <p:spPr>
          <a:xfrm>
            <a:off x="8077200" y="6375400"/>
            <a:ext cx="1041401" cy="482600"/>
          </a:xfrm>
          <a:prstGeom prst="rect">
            <a:avLst/>
          </a:prstGeom>
          <a:ln w="12700">
            <a:miter lim="400000"/>
          </a:ln>
        </p:spPr>
      </p:pic>
      <p:pic>
        <p:nvPicPr>
          <p:cNvPr id="226" name="Image" descr="Image"/>
          <p:cNvPicPr>
            <a:picLocks noChangeAspect="1"/>
          </p:cNvPicPr>
          <p:nvPr/>
        </p:nvPicPr>
        <p:blipFill>
          <a:blip r:embed="rId5">
            <a:extLst/>
          </a:blip>
          <a:stretch>
            <a:fillRect/>
          </a:stretch>
        </p:blipFill>
        <p:spPr>
          <a:xfrm>
            <a:off x="876300" y="2331576"/>
            <a:ext cx="3384916" cy="4120024"/>
          </a:xfrm>
          <a:prstGeom prst="rect">
            <a:avLst/>
          </a:prstGeom>
          <a:ln w="12700">
            <a:miter lim="400000"/>
          </a:ln>
        </p:spPr>
      </p:pic>
      <p:sp>
        <p:nvSpPr>
          <p:cNvPr id="3" name="Text Placeholder 2">
            <a:extLst>
              <a:ext uri="{FF2B5EF4-FFF2-40B4-BE49-F238E27FC236}">
                <a16:creationId xmlns:a16="http://schemas.microsoft.com/office/drawing/2014/main" id="{782FBD81-E8E2-466B-BA5F-9F61B88B485B}"/>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757213939"/>
      </p:ext>
    </p:extLst>
  </p:cSld>
  <p:clrMapOvr>
    <a:masterClrMapping/>
  </p:clrMapOvr>
  <mc:AlternateContent xmlns:mc="http://schemas.openxmlformats.org/markup-compatibility/2006" xmlns:p14="http://schemas.microsoft.com/office/powerpoint/2010/main">
    <mc:Choice Requires="p14">
      <p:transition spd="slow" p14:dur="12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0.jpeg" descr="image10.jpeg">
            <a:extLst>
              <a:ext uri="{FF2B5EF4-FFF2-40B4-BE49-F238E27FC236}">
                <a16:creationId xmlns:a16="http://schemas.microsoft.com/office/drawing/2014/main" id="{DEE9CC76-16C8-489C-A58E-EE6F54CE5838}"/>
              </a:ext>
            </a:extLst>
          </p:cNvPr>
          <p:cNvPicPr>
            <a:picLocks noChangeAspect="1"/>
          </p:cNvPicPr>
          <p:nvPr/>
        </p:nvPicPr>
        <p:blipFill>
          <a:blip r:embed="rId2">
            <a:extLst/>
          </a:blip>
          <a:srcRect l="17737" t="8486" r="18133" b="42"/>
          <a:stretch>
            <a:fillRect/>
          </a:stretch>
        </p:blipFill>
        <p:spPr>
          <a:xfrm flipH="1">
            <a:off x="-55770" y="9819"/>
            <a:ext cx="9181510" cy="6870701"/>
          </a:xfrm>
          <a:prstGeom prst="rect">
            <a:avLst/>
          </a:prstGeom>
          <a:ln w="12700">
            <a:miter lim="400000"/>
          </a:ln>
        </p:spPr>
      </p:pic>
      <p:sp>
        <p:nvSpPr>
          <p:cNvPr id="2" name="Title 1">
            <a:extLst>
              <a:ext uri="{FF2B5EF4-FFF2-40B4-BE49-F238E27FC236}">
                <a16:creationId xmlns:a16="http://schemas.microsoft.com/office/drawing/2014/main" id="{B7332239-403F-48EF-A385-782B71123696}"/>
              </a:ext>
            </a:extLst>
          </p:cNvPr>
          <p:cNvSpPr>
            <a:spLocks noGrp="1"/>
          </p:cNvSpPr>
          <p:nvPr>
            <p:ph type="title"/>
          </p:nvPr>
        </p:nvSpPr>
        <p:spPr>
          <a:xfrm>
            <a:off x="628650" y="641570"/>
            <a:ext cx="4666364" cy="1325564"/>
          </a:xfrm>
        </p:spPr>
        <p:txBody>
          <a:bodyPr>
            <a:normAutofit fontScale="90000"/>
          </a:bodyPr>
          <a:lstStyle/>
          <a:p>
            <a:r>
              <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t>Levelling Up: Status within my community</a:t>
            </a:r>
            <a:br>
              <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br>
            <a:endPar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endParaRPr>
          </a:p>
        </p:txBody>
      </p:sp>
      <p:sp>
        <p:nvSpPr>
          <p:cNvPr id="5" name="Students are also assigned Missions">
            <a:extLst>
              <a:ext uri="{FF2B5EF4-FFF2-40B4-BE49-F238E27FC236}">
                <a16:creationId xmlns:a16="http://schemas.microsoft.com/office/drawing/2014/main" id="{923053AE-77AE-4676-A692-215B0C4FA549}"/>
              </a:ext>
            </a:extLst>
          </p:cNvPr>
          <p:cNvSpPr txBox="1"/>
          <p:nvPr/>
        </p:nvSpPr>
        <p:spPr>
          <a:xfrm>
            <a:off x="918608" y="1912109"/>
            <a:ext cx="5943289" cy="182357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42900" indent="-342900">
              <a:lnSpc>
                <a:spcPct val="150000"/>
              </a:lnSpc>
              <a:buSzPct val="100000"/>
              <a:buFont typeface="Arial"/>
              <a:buChar char="•"/>
              <a:defRPr sz="2100" b="1">
                <a:solidFill>
                  <a:srgbClr val="222A35"/>
                </a:solidFill>
                <a:latin typeface="Segoe UI"/>
                <a:ea typeface="Segoe UI"/>
                <a:cs typeface="Segoe UI"/>
                <a:sym typeface="Segoe UI"/>
              </a:defRPr>
            </a:pPr>
            <a:r>
              <a:rPr dirty="0"/>
              <a:t>Students are assigned </a:t>
            </a:r>
            <a:r>
              <a:rPr sz="5400" dirty="0">
                <a:solidFill>
                  <a:schemeClr val="accent5"/>
                </a:solidFill>
                <a:effectLst>
                  <a:outerShdw blurRad="12700" dist="63500" dir="2040000" rotWithShape="0">
                    <a:srgbClr val="FFFFFF"/>
                  </a:outerShdw>
                </a:effectLst>
              </a:rPr>
              <a:t>Missions</a:t>
            </a:r>
            <a:r>
              <a:rPr dirty="0">
                <a:solidFill>
                  <a:schemeClr val="accent5"/>
                </a:solidFill>
              </a:rPr>
              <a:t> </a:t>
            </a:r>
          </a:p>
        </p:txBody>
      </p:sp>
      <p:sp>
        <p:nvSpPr>
          <p:cNvPr id="6" name="Once missions are completed, users earn stars.…">
            <a:extLst>
              <a:ext uri="{FF2B5EF4-FFF2-40B4-BE49-F238E27FC236}">
                <a16:creationId xmlns:a16="http://schemas.microsoft.com/office/drawing/2014/main" id="{ED8939DC-7612-445F-893A-E7C75B7A5F1D}"/>
              </a:ext>
            </a:extLst>
          </p:cNvPr>
          <p:cNvSpPr txBox="1"/>
          <p:nvPr/>
        </p:nvSpPr>
        <p:spPr>
          <a:xfrm>
            <a:off x="924957" y="3445170"/>
            <a:ext cx="4675440" cy="221598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marL="342900" indent="-342900">
              <a:lnSpc>
                <a:spcPct val="150000"/>
              </a:lnSpc>
              <a:buSzPct val="100000"/>
              <a:buFont typeface="Arial"/>
              <a:buChar char="•"/>
              <a:defRPr sz="2300" b="1">
                <a:solidFill>
                  <a:srgbClr val="222A35"/>
                </a:solidFill>
                <a:latin typeface="Segoe UI"/>
                <a:ea typeface="Segoe UI"/>
                <a:cs typeface="Segoe UI"/>
                <a:sym typeface="Segoe UI"/>
              </a:defRPr>
            </a:pPr>
            <a:r>
              <a:rPr dirty="0"/>
              <a:t>Once missions are completed, users earn stars.</a:t>
            </a:r>
          </a:p>
          <a:p>
            <a:pPr marL="342900" indent="-342900">
              <a:lnSpc>
                <a:spcPct val="150000"/>
              </a:lnSpc>
              <a:buSzPct val="100000"/>
              <a:buFont typeface="Arial"/>
              <a:buChar char="•"/>
              <a:defRPr sz="2300" b="1">
                <a:solidFill>
                  <a:srgbClr val="222A35"/>
                </a:solidFill>
                <a:latin typeface="Segoe UI"/>
                <a:ea typeface="Segoe UI"/>
                <a:cs typeface="Segoe UI"/>
                <a:sym typeface="Segoe UI"/>
              </a:defRPr>
            </a:pPr>
            <a:r>
              <a:rPr dirty="0"/>
              <a:t>The stars help them rise in </a:t>
            </a:r>
            <a:r>
              <a:rPr lang="en-GB" dirty="0"/>
              <a:t>'</a:t>
            </a:r>
            <a:r>
              <a:rPr dirty="0"/>
              <a:t>Rank</a:t>
            </a:r>
            <a:r>
              <a:rPr lang="en-GB" dirty="0"/>
              <a:t>'</a:t>
            </a:r>
            <a:endParaRPr dirty="0"/>
          </a:p>
        </p:txBody>
      </p:sp>
      <p:grpSp>
        <p:nvGrpSpPr>
          <p:cNvPr id="7" name="Group">
            <a:extLst>
              <a:ext uri="{FF2B5EF4-FFF2-40B4-BE49-F238E27FC236}">
                <a16:creationId xmlns:a16="http://schemas.microsoft.com/office/drawing/2014/main" id="{290252EB-04C9-4CF0-A8F8-32C2B992C8DB}"/>
              </a:ext>
            </a:extLst>
          </p:cNvPr>
          <p:cNvGrpSpPr/>
          <p:nvPr/>
        </p:nvGrpSpPr>
        <p:grpSpPr>
          <a:xfrm>
            <a:off x="2609931" y="4883910"/>
            <a:ext cx="5112777" cy="1962540"/>
            <a:chOff x="0" y="0"/>
            <a:chExt cx="5112775" cy="1962538"/>
          </a:xfrm>
        </p:grpSpPr>
        <p:pic>
          <p:nvPicPr>
            <p:cNvPr id="8" name="http://www.swellmarketing.com/wp-content/uploads/2015/09/seo-services-swellmarketing.png" descr="http://www.swellmarketing.com/wp-content/uploads/2015/09/seo-services-swellmarketing.png">
              <a:extLst>
                <a:ext uri="{FF2B5EF4-FFF2-40B4-BE49-F238E27FC236}">
                  <a16:creationId xmlns:a16="http://schemas.microsoft.com/office/drawing/2014/main" id="{9E2DB918-5196-481C-9A2F-9FD5AED970E3}"/>
                </a:ext>
              </a:extLst>
            </p:cNvPr>
            <p:cNvPicPr>
              <a:picLocks noChangeAspect="1"/>
            </p:cNvPicPr>
            <p:nvPr/>
          </p:nvPicPr>
          <p:blipFill>
            <a:blip r:embed="rId3">
              <a:extLst/>
            </a:blip>
            <a:stretch>
              <a:fillRect/>
            </a:stretch>
          </p:blipFill>
          <p:spPr>
            <a:xfrm>
              <a:off x="3206078" y="502853"/>
              <a:ext cx="1678439" cy="1459686"/>
            </a:xfrm>
            <a:prstGeom prst="rect">
              <a:avLst/>
            </a:prstGeom>
            <a:ln w="12700" cap="flat">
              <a:noFill/>
              <a:miter lim="400000"/>
            </a:ln>
            <a:effectLst/>
          </p:spPr>
        </p:pic>
        <p:sp>
          <p:nvSpPr>
            <p:cNvPr id="9" name="Diamond…">
              <a:extLst>
                <a:ext uri="{FF2B5EF4-FFF2-40B4-BE49-F238E27FC236}">
                  <a16:creationId xmlns:a16="http://schemas.microsoft.com/office/drawing/2014/main" id="{4B148C88-005E-4BD1-B54B-8EE1FF4F50F4}"/>
                </a:ext>
              </a:extLst>
            </p:cNvPr>
            <p:cNvSpPr txBox="1"/>
            <p:nvPr/>
          </p:nvSpPr>
          <p:spPr>
            <a:xfrm>
              <a:off x="0" y="0"/>
              <a:ext cx="5112777" cy="1691639"/>
            </a:xfrm>
            <a:prstGeom prst="rect">
              <a:avLst/>
            </a:prstGeom>
            <a:noFill/>
            <a:ln w="12700" cap="flat">
              <a:noFill/>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lvl="8" indent="3657600">
                <a:defRPr b="1">
                  <a:latin typeface="Trebuchet MS"/>
                  <a:ea typeface="Trebuchet MS"/>
                  <a:cs typeface="Trebuchet MS"/>
                  <a:sym typeface="Trebuchet MS"/>
                </a:defRPr>
              </a:pPr>
              <a:r>
                <a:t>Diamond</a:t>
              </a:r>
            </a:p>
            <a:p>
              <a:pPr lvl="8" indent="3657600">
                <a:defRPr b="1">
                  <a:latin typeface="Trebuchet MS"/>
                  <a:ea typeface="Trebuchet MS"/>
                  <a:cs typeface="Trebuchet MS"/>
                  <a:sym typeface="Trebuchet MS"/>
                </a:defRPr>
              </a:pPr>
              <a:endParaRPr/>
            </a:p>
            <a:p>
              <a:pPr lvl="6" indent="2743200">
                <a:defRPr b="1">
                  <a:latin typeface="Trebuchet MS"/>
                  <a:ea typeface="Trebuchet MS"/>
                  <a:cs typeface="Trebuchet MS"/>
                  <a:sym typeface="Trebuchet MS"/>
                </a:defRPr>
              </a:pPr>
              <a:r>
                <a:t>Platinum</a:t>
              </a:r>
            </a:p>
            <a:p>
              <a:pPr lvl="4" indent="1828800">
                <a:defRPr b="1">
                  <a:latin typeface="Trebuchet MS"/>
                  <a:ea typeface="Trebuchet MS"/>
                  <a:cs typeface="Trebuchet MS"/>
                  <a:sym typeface="Trebuchet MS"/>
                </a:defRPr>
              </a:pPr>
              <a:r>
                <a:t>Gold</a:t>
              </a:r>
            </a:p>
            <a:p>
              <a:pPr lvl="2" indent="914400">
                <a:defRPr b="1">
                  <a:latin typeface="Trebuchet MS"/>
                  <a:ea typeface="Trebuchet MS"/>
                  <a:cs typeface="Trebuchet MS"/>
                  <a:sym typeface="Trebuchet MS"/>
                </a:defRPr>
              </a:pPr>
              <a:r>
                <a:t>Silver</a:t>
              </a:r>
            </a:p>
            <a:p>
              <a:pPr>
                <a:defRPr b="1">
                  <a:latin typeface="Trebuchet MS"/>
                  <a:ea typeface="Trebuchet MS"/>
                  <a:cs typeface="Trebuchet MS"/>
                  <a:sym typeface="Trebuchet MS"/>
                </a:defRPr>
              </a:pPr>
              <a:r>
                <a:t>Bronze</a:t>
              </a:r>
            </a:p>
          </p:txBody>
        </p:sp>
      </p:grpSp>
      <p:pic>
        <p:nvPicPr>
          <p:cNvPr id="10" name="image92.png" descr="image92.png">
            <a:extLst>
              <a:ext uri="{FF2B5EF4-FFF2-40B4-BE49-F238E27FC236}">
                <a16:creationId xmlns:a16="http://schemas.microsoft.com/office/drawing/2014/main" id="{E1662E95-0C2C-4516-94A9-51D2C498982E}"/>
              </a:ext>
            </a:extLst>
          </p:cNvPr>
          <p:cNvPicPr>
            <a:picLocks noChangeAspect="1"/>
          </p:cNvPicPr>
          <p:nvPr/>
        </p:nvPicPr>
        <p:blipFill>
          <a:blip r:embed="rId4">
            <a:extLst/>
          </a:blip>
          <a:stretch>
            <a:fillRect/>
          </a:stretch>
        </p:blipFill>
        <p:spPr>
          <a:xfrm rot="20089589">
            <a:off x="5283293" y="2503699"/>
            <a:ext cx="1284257" cy="1284257"/>
          </a:xfrm>
          <a:prstGeom prst="rect">
            <a:avLst/>
          </a:prstGeom>
          <a:ln w="12700">
            <a:miter lim="400000"/>
          </a:ln>
        </p:spPr>
      </p:pic>
    </p:spTree>
    <p:extLst>
      <p:ext uri="{BB962C8B-B14F-4D97-AF65-F5344CB8AC3E}">
        <p14:creationId xmlns:p14="http://schemas.microsoft.com/office/powerpoint/2010/main" val="26423614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iterate>
                                    <p:tmAbs val="0"/>
                                  </p:iterate>
                                  <p:childTnLst>
                                    <p:set>
                                      <p:cBhvr>
                                        <p:cTn id="6" fill="hold"/>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par>
                          <p:cTn id="8" fill="hold">
                            <p:stCondLst>
                              <p:cond delay="2000"/>
                            </p:stCondLst>
                            <p:childTnLst>
                              <p:par>
                                <p:cTn id="9" presetID="22" presetClass="entr" presetSubtype="1" fill="hold" grpId="0" nodeType="afterEffect">
                                  <p:stCondLst>
                                    <p:cond delay="0"/>
                                  </p:stCondLst>
                                  <p:iterate>
                                    <p:tmAbs val="0"/>
                                  </p:iterate>
                                  <p:childTnLst>
                                    <p:set>
                                      <p:cBhvr>
                                        <p:cTn id="10" fill="hold"/>
                                        <p:tgtEl>
                                          <p:spTgt spid="10"/>
                                        </p:tgtEl>
                                        <p:attrNameLst>
                                          <p:attrName>style.visibility</p:attrName>
                                        </p:attrNameLst>
                                      </p:cBhvr>
                                      <p:to>
                                        <p:strVal val="visible"/>
                                      </p:to>
                                    </p:set>
                                    <p:animEffect transition="in" filter="wipe(up)">
                                      <p:cBhvr>
                                        <p:cTn id="11" dur="2000"/>
                                        <p:tgtEl>
                                          <p:spTgt spid="10"/>
                                        </p:tgtEl>
                                      </p:cBhvr>
                                    </p:animEffect>
                                  </p:childTnLst>
                                </p:cTn>
                              </p:par>
                            </p:childTnLst>
                          </p:cTn>
                        </p:par>
                        <p:par>
                          <p:cTn id="12" fill="hold">
                            <p:stCondLst>
                              <p:cond delay="4000"/>
                            </p:stCondLst>
                            <p:childTnLst>
                              <p:par>
                                <p:cTn id="13" presetID="22" presetClass="entr" presetSubtype="8" fill="hold" grpId="0" nodeType="afterEffect">
                                  <p:stCondLst>
                                    <p:cond delay="0"/>
                                  </p:stCondLst>
                                  <p:iterate>
                                    <p:tmAbs val="0"/>
                                  </p:iterate>
                                  <p:childTnLst>
                                    <p:set>
                                      <p:cBhvr>
                                        <p:cTn id="14" fill="hold"/>
                                        <p:tgtEl>
                                          <p:spTgt spid="6"/>
                                        </p:tgtEl>
                                        <p:attrNameLst>
                                          <p:attrName>style.visibility</p:attrName>
                                        </p:attrNameLst>
                                      </p:cBhvr>
                                      <p:to>
                                        <p:strVal val="visible"/>
                                      </p:to>
                                    </p:set>
                                    <p:animEffect transition="in" filter="wipe(left)">
                                      <p:cBhvr>
                                        <p:cTn id="15" dur="2000"/>
                                        <p:tgtEl>
                                          <p:spTgt spid="6"/>
                                        </p:tgtEl>
                                      </p:cBhvr>
                                    </p:animEffect>
                                  </p:childTnLst>
                                </p:cTn>
                              </p:par>
                            </p:childTnLst>
                          </p:cTn>
                        </p:par>
                        <p:par>
                          <p:cTn id="16" fill="hold">
                            <p:stCondLst>
                              <p:cond delay="6000"/>
                            </p:stCondLst>
                            <p:childTnLst>
                              <p:par>
                                <p:cTn id="17" presetID="22" presetClass="entr" presetSubtype="8" fill="hold" grpId="0" nodeType="afterEffect">
                                  <p:stCondLst>
                                    <p:cond delay="0"/>
                                  </p:stCondLst>
                                  <p:iterate>
                                    <p:tmAbs val="0"/>
                                  </p:iterate>
                                  <p:childTnLst>
                                    <p:set>
                                      <p:cBhvr>
                                        <p:cTn id="18" fill="hold"/>
                                        <p:tgtEl>
                                          <p:spTgt spid="7"/>
                                        </p:tgtEl>
                                        <p:attrNameLst>
                                          <p:attrName>style.visibility</p:attrName>
                                        </p:attrNameLst>
                                      </p:cBhvr>
                                      <p:to>
                                        <p:strVal val="visible"/>
                                      </p:to>
                                    </p:set>
                                    <p:animEffect transition="in" filter="wipe(left)">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dvAuto="0"/>
      <p:bldP spid="6" grpId="0" animBg="1" advAuto="0"/>
      <p:bldP spid="7" grpId="0" animBg="1" advAuto="0"/>
      <p:bldP spid="10"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a:extLst>
              <a:ext uri="{FF2B5EF4-FFF2-40B4-BE49-F238E27FC236}">
                <a16:creationId xmlns:a16="http://schemas.microsoft.com/office/drawing/2014/main" id="{8055EFAD-56CA-4AED-850C-5D20F8BC33B3}"/>
              </a:ext>
            </a:extLst>
          </p:cNvPr>
          <p:cNvSpPr/>
          <p:nvPr/>
        </p:nvSpPr>
        <p:spPr>
          <a:xfrm>
            <a:off x="-25400" y="16046"/>
            <a:ext cx="9194800" cy="6858000"/>
          </a:xfrm>
          <a:prstGeom prst="rect">
            <a:avLst/>
          </a:prstGeom>
          <a:solidFill>
            <a:schemeClr val="accent5">
              <a:lumOff val="12058"/>
            </a:schemeClr>
          </a:solidFill>
          <a:ln w="12700">
            <a:solidFill>
              <a:schemeClr val="accent1"/>
            </a:solidFill>
            <a:miter/>
          </a:ln>
        </p:spPr>
        <p:txBody>
          <a:bodyPr lIns="45719" rIns="45719" anchor="ctr"/>
          <a:lstStyle/>
          <a:p>
            <a:endParaRPr dirty="0">
              <a:solidFill>
                <a:schemeClr val="bg1"/>
              </a:solidFill>
            </a:endParaRPr>
          </a:p>
        </p:txBody>
      </p:sp>
      <p:sp>
        <p:nvSpPr>
          <p:cNvPr id="338" name="Ranking"/>
          <p:cNvSpPr txBox="1"/>
          <p:nvPr/>
        </p:nvSpPr>
        <p:spPr>
          <a:xfrm>
            <a:off x="117099" y="1928218"/>
            <a:ext cx="1952395" cy="698842"/>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lnSpc>
                <a:spcPct val="150000"/>
              </a:lnSpc>
              <a:defRPr sz="3000" b="1">
                <a:solidFill>
                  <a:srgbClr val="222A35"/>
                </a:solidFill>
                <a:latin typeface="Segoe UI"/>
                <a:ea typeface="Segoe UI"/>
                <a:cs typeface="Segoe UI"/>
                <a:sym typeface="Segoe UI"/>
              </a:defRPr>
            </a:lvl1pPr>
          </a:lstStyle>
          <a:p>
            <a:r>
              <a:rPr>
                <a:solidFill>
                  <a:schemeClr val="bg1"/>
                </a:solidFill>
              </a:rPr>
              <a:t>Ranking</a:t>
            </a:r>
          </a:p>
        </p:txBody>
      </p:sp>
      <p:sp>
        <p:nvSpPr>
          <p:cNvPr id="339" name="Diamond…"/>
          <p:cNvSpPr txBox="1"/>
          <p:nvPr/>
        </p:nvSpPr>
        <p:spPr>
          <a:xfrm>
            <a:off x="-625627" y="2649736"/>
            <a:ext cx="3182674" cy="1477323"/>
          </a:xfrm>
          <a:prstGeom prst="rect">
            <a:avLst/>
          </a:prstGeom>
          <a:ln w="12700">
            <a:miter lim="400000"/>
          </a:ln>
          <a:effectLst>
            <a:outerShdw blurRad="101600" dist="25400" dir="5400000" rotWithShape="0">
              <a:srgbClr val="000000">
                <a:alpha val="75000"/>
              </a:srgbClr>
            </a:outerShdw>
          </a:effectLst>
          <a:extLst>
            <a:ext uri="{C572A759-6A51-4108-AA02-DFA0A04FC94B}">
              <ma14:wrappingTextBoxFlag xmlns:ma14="http://schemas.microsoft.com/office/mac/drawingml/2011/main" xmlns="" val="1"/>
            </a:ext>
          </a:extLst>
        </p:spPr>
        <p:txBody>
          <a:bodyPr lIns="45718" tIns="45718" rIns="45718" bIns="45718">
            <a:spAutoFit/>
          </a:bodyPr>
          <a:lstStyle/>
          <a:p>
            <a:pPr algn="ctr">
              <a:defRPr b="1">
                <a:latin typeface="Trebuchet MS"/>
                <a:ea typeface="Trebuchet MS"/>
                <a:cs typeface="Trebuchet MS"/>
                <a:sym typeface="Trebuchet MS"/>
              </a:defRPr>
            </a:pPr>
            <a:r>
              <a:rPr>
                <a:solidFill>
                  <a:schemeClr val="bg1"/>
                </a:solidFill>
              </a:rPr>
              <a:t>Diamond</a:t>
            </a:r>
          </a:p>
          <a:p>
            <a:pPr algn="ctr">
              <a:defRPr b="1">
                <a:latin typeface="Trebuchet MS"/>
                <a:ea typeface="Trebuchet MS"/>
                <a:cs typeface="Trebuchet MS"/>
                <a:sym typeface="Trebuchet MS"/>
              </a:defRPr>
            </a:pPr>
            <a:r>
              <a:rPr>
                <a:solidFill>
                  <a:schemeClr val="bg1"/>
                </a:solidFill>
              </a:rPr>
              <a:t>Platinum</a:t>
            </a:r>
          </a:p>
          <a:p>
            <a:pPr algn="ctr">
              <a:defRPr b="1">
                <a:latin typeface="Trebuchet MS"/>
                <a:ea typeface="Trebuchet MS"/>
                <a:cs typeface="Trebuchet MS"/>
                <a:sym typeface="Trebuchet MS"/>
              </a:defRPr>
            </a:pPr>
            <a:r>
              <a:rPr>
                <a:solidFill>
                  <a:schemeClr val="bg1"/>
                </a:solidFill>
              </a:rPr>
              <a:t>Gold</a:t>
            </a:r>
          </a:p>
          <a:p>
            <a:pPr algn="ctr">
              <a:defRPr b="1">
                <a:latin typeface="Trebuchet MS"/>
                <a:ea typeface="Trebuchet MS"/>
                <a:cs typeface="Trebuchet MS"/>
                <a:sym typeface="Trebuchet MS"/>
              </a:defRPr>
            </a:pPr>
            <a:r>
              <a:rPr>
                <a:solidFill>
                  <a:schemeClr val="bg1"/>
                </a:solidFill>
              </a:rPr>
              <a:t>Silver</a:t>
            </a:r>
          </a:p>
          <a:p>
            <a:pPr algn="ctr">
              <a:defRPr b="1">
                <a:latin typeface="Trebuchet MS"/>
                <a:ea typeface="Trebuchet MS"/>
                <a:cs typeface="Trebuchet MS"/>
                <a:sym typeface="Trebuchet MS"/>
              </a:defRPr>
            </a:pPr>
            <a:r>
              <a:rPr>
                <a:solidFill>
                  <a:schemeClr val="bg1"/>
                </a:solidFill>
              </a:rPr>
              <a:t>Bronze</a:t>
            </a:r>
          </a:p>
        </p:txBody>
      </p:sp>
      <p:sp>
        <p:nvSpPr>
          <p:cNvPr id="340" name="The higher the rank the more themes you can unlock."/>
          <p:cNvSpPr txBox="1"/>
          <p:nvPr/>
        </p:nvSpPr>
        <p:spPr>
          <a:xfrm>
            <a:off x="2024375" y="1207355"/>
            <a:ext cx="4834600" cy="67055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spAutoFit/>
          </a:bodyPr>
          <a:lstStyle>
            <a:lvl1pPr algn="ctr">
              <a:lnSpc>
                <a:spcPct val="90000"/>
              </a:lnSpc>
              <a:spcBef>
                <a:spcPts val="1900"/>
              </a:spcBef>
              <a:defRPr sz="2000" b="1">
                <a:solidFill>
                  <a:srgbClr val="222A35"/>
                </a:solidFill>
                <a:latin typeface="Segoe UI"/>
                <a:ea typeface="Segoe UI"/>
                <a:cs typeface="Segoe UI"/>
                <a:sym typeface="Segoe UI"/>
              </a:defRPr>
            </a:lvl1pPr>
          </a:lstStyle>
          <a:p>
            <a:r>
              <a:rPr dirty="0">
                <a:solidFill>
                  <a:schemeClr val="bg1"/>
                </a:solidFill>
              </a:rPr>
              <a:t>The higher the rank the more themes you can unlock. </a:t>
            </a:r>
          </a:p>
        </p:txBody>
      </p:sp>
      <p:sp>
        <p:nvSpPr>
          <p:cNvPr id="341" name="You can also buy themes with ELECs"/>
          <p:cNvSpPr txBox="1"/>
          <p:nvPr/>
        </p:nvSpPr>
        <p:spPr>
          <a:xfrm>
            <a:off x="372659" y="5504198"/>
            <a:ext cx="2167169" cy="94487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90000"/>
              </a:lnSpc>
              <a:spcBef>
                <a:spcPts val="1900"/>
              </a:spcBef>
              <a:defRPr sz="2000" b="1">
                <a:solidFill>
                  <a:srgbClr val="222A35"/>
                </a:solidFill>
                <a:latin typeface="Segoe UI"/>
                <a:ea typeface="Segoe UI"/>
                <a:cs typeface="Segoe UI"/>
                <a:sym typeface="Segoe UI"/>
              </a:defRPr>
            </a:lvl1pPr>
          </a:lstStyle>
          <a:p>
            <a:r>
              <a:rPr>
                <a:solidFill>
                  <a:schemeClr val="bg1"/>
                </a:solidFill>
              </a:rPr>
              <a:t>You can also buy themes with ELECs</a:t>
            </a:r>
          </a:p>
        </p:txBody>
      </p:sp>
      <p:grpSp>
        <p:nvGrpSpPr>
          <p:cNvPr id="346" name="Group"/>
          <p:cNvGrpSpPr/>
          <p:nvPr/>
        </p:nvGrpSpPr>
        <p:grpSpPr>
          <a:xfrm>
            <a:off x="2650892" y="2079523"/>
            <a:ext cx="6418823" cy="4759733"/>
            <a:chOff x="154353" y="-26455"/>
            <a:chExt cx="6418822" cy="4759732"/>
          </a:xfrm>
        </p:grpSpPr>
        <p:grpSp>
          <p:nvGrpSpPr>
            <p:cNvPr id="344" name="Group"/>
            <p:cNvGrpSpPr/>
            <p:nvPr/>
          </p:nvGrpSpPr>
          <p:grpSpPr>
            <a:xfrm>
              <a:off x="154353" y="112700"/>
              <a:ext cx="3677147" cy="4620577"/>
              <a:chOff x="4657289" y="1141683"/>
              <a:chExt cx="3677146" cy="4620576"/>
            </a:xfrm>
          </p:grpSpPr>
          <p:pic>
            <p:nvPicPr>
              <p:cNvPr id="342" name="Screen Shot 2017-08-23 at 15.45.41.png" descr="Screen Shot 2017-08-23 at 15.45.41.png"/>
              <p:cNvPicPr>
                <a:picLocks noChangeAspect="1"/>
              </p:cNvPicPr>
              <p:nvPr/>
            </p:nvPicPr>
            <p:blipFill>
              <a:blip r:embed="rId2">
                <a:extLst/>
              </a:blip>
              <a:srcRect b="432"/>
              <a:stretch>
                <a:fillRect/>
              </a:stretch>
            </p:blipFill>
            <p:spPr>
              <a:xfrm>
                <a:off x="4693627" y="1141683"/>
                <a:ext cx="3508888" cy="2660359"/>
              </a:xfrm>
              <a:prstGeom prst="rect">
                <a:avLst/>
              </a:prstGeom>
              <a:ln w="12700" cap="flat">
                <a:noFill/>
                <a:miter lim="400000"/>
              </a:ln>
              <a:effectLst/>
            </p:spPr>
          </p:pic>
          <p:pic>
            <p:nvPicPr>
              <p:cNvPr id="343" name="Screen Shot 2017-08-23 at 15.45.58.png" descr="Screen Shot 2017-08-23 at 15.45.58.png"/>
              <p:cNvPicPr>
                <a:picLocks noChangeAspect="1"/>
              </p:cNvPicPr>
              <p:nvPr/>
            </p:nvPicPr>
            <p:blipFill>
              <a:blip r:embed="rId3">
                <a:extLst/>
              </a:blip>
              <a:stretch>
                <a:fillRect/>
              </a:stretch>
            </p:blipFill>
            <p:spPr>
              <a:xfrm>
                <a:off x="4657289" y="3724193"/>
                <a:ext cx="3677148" cy="2038068"/>
              </a:xfrm>
              <a:prstGeom prst="rect">
                <a:avLst/>
              </a:prstGeom>
              <a:ln w="12700" cap="flat">
                <a:noFill/>
                <a:miter lim="400000"/>
              </a:ln>
              <a:effectLst/>
            </p:spPr>
          </p:pic>
        </p:grpSp>
        <p:pic>
          <p:nvPicPr>
            <p:cNvPr id="345" name="Screen Shot 2017-08-23 at 15.46.23.png" descr="Screen Shot 2017-08-23 at 15.46.23.png"/>
            <p:cNvPicPr>
              <a:picLocks noChangeAspect="1"/>
            </p:cNvPicPr>
            <p:nvPr/>
          </p:nvPicPr>
          <p:blipFill>
            <a:blip r:embed="rId4">
              <a:extLst/>
            </a:blip>
            <a:srcRect r="16738"/>
            <a:stretch>
              <a:fillRect/>
            </a:stretch>
          </p:blipFill>
          <p:spPr>
            <a:xfrm>
              <a:off x="3695478" y="-26456"/>
              <a:ext cx="2877699" cy="4222879"/>
            </a:xfrm>
            <a:prstGeom prst="rect">
              <a:avLst/>
            </a:prstGeom>
            <a:ln w="12700" cap="flat">
              <a:noFill/>
              <a:miter lim="400000"/>
            </a:ln>
            <a:effectLst/>
          </p:spPr>
        </p:pic>
      </p:grpSp>
      <p:pic>
        <p:nvPicPr>
          <p:cNvPr id="347" name="Screen Shot 2017-08-23 at 15.57.06.png" descr="Screen Shot 2017-08-23 at 15.57.06.png"/>
          <p:cNvPicPr>
            <a:picLocks noChangeAspect="1"/>
          </p:cNvPicPr>
          <p:nvPr/>
        </p:nvPicPr>
        <p:blipFill>
          <a:blip r:embed="rId5">
            <a:extLst/>
          </a:blip>
          <a:srcRect l="2820" r="12384"/>
          <a:stretch>
            <a:fillRect/>
          </a:stretch>
        </p:blipFill>
        <p:spPr>
          <a:xfrm>
            <a:off x="6473778" y="2804620"/>
            <a:ext cx="2216393" cy="3199968"/>
          </a:xfrm>
          <a:prstGeom prst="rect">
            <a:avLst/>
          </a:prstGeom>
          <a:ln w="12700">
            <a:miter lim="400000"/>
          </a:ln>
        </p:spPr>
      </p:pic>
      <p:pic>
        <p:nvPicPr>
          <p:cNvPr id="348" name="Screen Shot 2017-08-23 at 15.56.41.png" descr="Screen Shot 2017-08-23 at 15.56.41.png"/>
          <p:cNvPicPr>
            <a:picLocks noChangeAspect="1"/>
          </p:cNvPicPr>
          <p:nvPr/>
        </p:nvPicPr>
        <p:blipFill>
          <a:blip r:embed="rId6">
            <a:extLst/>
          </a:blip>
          <a:srcRect l="11816" r="3869"/>
          <a:stretch>
            <a:fillRect/>
          </a:stretch>
        </p:blipFill>
        <p:spPr>
          <a:xfrm>
            <a:off x="6475167" y="2805414"/>
            <a:ext cx="2213730" cy="3198442"/>
          </a:xfrm>
          <a:prstGeom prst="rect">
            <a:avLst/>
          </a:prstGeom>
          <a:ln w="12700">
            <a:miter lim="400000"/>
          </a:ln>
        </p:spPr>
      </p:pic>
      <p:pic>
        <p:nvPicPr>
          <p:cNvPr id="349" name="Screen Shot 2017-08-23 at 15.56.06.png" descr="Screen Shot 2017-08-23 at 15.56.06.png"/>
          <p:cNvPicPr>
            <a:picLocks noChangeAspect="1"/>
          </p:cNvPicPr>
          <p:nvPr/>
        </p:nvPicPr>
        <p:blipFill>
          <a:blip r:embed="rId7">
            <a:extLst/>
          </a:blip>
          <a:srcRect l="9436" r="4134"/>
          <a:stretch>
            <a:fillRect/>
          </a:stretch>
        </p:blipFill>
        <p:spPr>
          <a:xfrm>
            <a:off x="6474373" y="2833890"/>
            <a:ext cx="2215407" cy="3141385"/>
          </a:xfrm>
          <a:prstGeom prst="rect">
            <a:avLst/>
          </a:prstGeom>
          <a:ln w="12700">
            <a:miter lim="400000"/>
          </a:ln>
        </p:spPr>
      </p:pic>
    </p:spTree>
    <p:extLst>
      <p:ext uri="{BB962C8B-B14F-4D97-AF65-F5344CB8AC3E}">
        <p14:creationId xmlns:p14="http://schemas.microsoft.com/office/powerpoint/2010/main" val="321618784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p:tmAbs val="0"/>
                                  </p:iterate>
                                  <p:childTnLst>
                                    <p:set>
                                      <p:cBhvr>
                                        <p:cTn id="10" fill="hold">
                                          <p:stCondLst>
                                            <p:cond delay="0"/>
                                          </p:stCondLst>
                                        </p:cTn>
                                        <p:tgtEl>
                                          <p:spTgt spid="349"/>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p:stCondLst>
                                    <p:cond delay="0"/>
                                  </p:stCondLst>
                                  <p:iterate>
                                    <p:tmAbs val="0"/>
                                  </p:iterate>
                                  <p:childTnLst>
                                    <p:set>
                                      <p:cBhvr>
                                        <p:cTn id="13" fill="hold"/>
                                        <p:tgtEl>
                                          <p:spTgt spid="34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iterate>
                                    <p:tmAbs val="0"/>
                                  </p:iterate>
                                  <p:childTnLst>
                                    <p:set>
                                      <p:cBhvr>
                                        <p:cTn id="17" fill="hold">
                                          <p:stCondLst>
                                            <p:cond delay="0"/>
                                          </p:stCondLst>
                                        </p:cTn>
                                        <p:tgtEl>
                                          <p:spTgt spid="348"/>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p:stCondLst>
                                    <p:cond delay="0"/>
                                  </p:stCondLst>
                                  <p:iterate>
                                    <p:tmAbs val="0"/>
                                  </p:iterate>
                                  <p:childTnLst>
                                    <p:set>
                                      <p:cBhvr>
                                        <p:cTn id="20" fill="hold"/>
                                        <p:tgtEl>
                                          <p:spTgt spid="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 grpId="0" animBg="1" advAuto="0"/>
      <p:bldP spid="348" grpId="0" animBg="1" advAuto="0"/>
      <p:bldP spid="348" grpId="1" animBg="1" advAuto="0"/>
      <p:bldP spid="349" grpId="0" animBg="1" advAuto="0"/>
      <p:bldP spid="349"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image10.jpeg" descr="image10.jpeg">
            <a:extLst>
              <a:ext uri="{FF2B5EF4-FFF2-40B4-BE49-F238E27FC236}">
                <a16:creationId xmlns:a16="http://schemas.microsoft.com/office/drawing/2014/main" id="{695FFB39-FE36-4B9C-B84B-662C65D92D43}"/>
              </a:ext>
            </a:extLst>
          </p:cNvPr>
          <p:cNvPicPr>
            <a:picLocks noChangeAspect="1"/>
          </p:cNvPicPr>
          <p:nvPr/>
        </p:nvPicPr>
        <p:blipFill>
          <a:blip r:embed="rId3">
            <a:extLst/>
          </a:blip>
          <a:srcRect l="17737" t="8486" r="18133" b="42"/>
          <a:stretch>
            <a:fillRect/>
          </a:stretch>
        </p:blipFill>
        <p:spPr>
          <a:xfrm flipH="1">
            <a:off x="0" y="0"/>
            <a:ext cx="9181510" cy="6870701"/>
          </a:xfrm>
          <a:prstGeom prst="rect">
            <a:avLst/>
          </a:prstGeom>
          <a:ln w="12700">
            <a:miter lim="400000"/>
          </a:ln>
        </p:spPr>
      </p:pic>
      <p:sp>
        <p:nvSpPr>
          <p:cNvPr id="2" name="Title 1">
            <a:extLst>
              <a:ext uri="{FF2B5EF4-FFF2-40B4-BE49-F238E27FC236}">
                <a16:creationId xmlns:a16="http://schemas.microsoft.com/office/drawing/2014/main" id="{537AD11C-2BDC-43E6-A914-24341112DDFF}"/>
              </a:ext>
            </a:extLst>
          </p:cNvPr>
          <p:cNvSpPr>
            <a:spLocks noGrp="1"/>
          </p:cNvSpPr>
          <p:nvPr>
            <p:ph type="title"/>
          </p:nvPr>
        </p:nvSpPr>
        <p:spPr>
          <a:xfrm>
            <a:off x="438456" y="450185"/>
            <a:ext cx="4707703" cy="1325564"/>
          </a:xfrm>
        </p:spPr>
        <p:txBody>
          <a:bodyPr>
            <a:normAutofit fontScale="90000"/>
          </a:bodyPr>
          <a:lstStyle/>
          <a:p>
            <a:r>
              <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sym typeface="Segoe UI"/>
              </a:rPr>
              <a:t>Transparency: Where everyone stands</a:t>
            </a:r>
            <a:br>
              <a:rPr lang="en-GB" b="1" dirty="0"/>
            </a:br>
            <a:endParaRPr lang="en-GB" dirty="0"/>
          </a:p>
        </p:txBody>
      </p:sp>
      <p:sp>
        <p:nvSpPr>
          <p:cNvPr id="8" name="Title 1">
            <a:extLst>
              <a:ext uri="{FF2B5EF4-FFF2-40B4-BE49-F238E27FC236}">
                <a16:creationId xmlns:a16="http://schemas.microsoft.com/office/drawing/2014/main" id="{2763FECB-2984-4F44-A388-40C7628F2D3D}"/>
              </a:ext>
            </a:extLst>
          </p:cNvPr>
          <p:cNvSpPr txBox="1">
            <a:spLocks/>
          </p:cNvSpPr>
          <p:nvPr/>
        </p:nvSpPr>
        <p:spPr>
          <a:xfrm>
            <a:off x="479794" y="2772568"/>
            <a:ext cx="4857750" cy="1325564"/>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Autofit/>
          </a:bodyPr>
          <a:lstStyle>
            <a:lvl1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1pPr>
            <a:lvl2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2pPr>
            <a:lvl3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3pPr>
            <a:lvl4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4pPr>
            <a:lvl5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5pPr>
            <a:lvl6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6pPr>
            <a:lvl7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7pPr>
            <a:lvl8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8pPr>
            <a:lvl9pPr marL="0" marR="0" indent="0" algn="l" defTabSz="685800" rtl="0" latinLnBrk="0">
              <a:lnSpc>
                <a:spcPct val="90000"/>
              </a:lnSpc>
              <a:spcBef>
                <a:spcPts val="0"/>
              </a:spcBef>
              <a:spcAft>
                <a:spcPts val="0"/>
              </a:spcAft>
              <a:buClrTx/>
              <a:buSzTx/>
              <a:buFontTx/>
              <a:buNone/>
              <a:tabLst/>
              <a:defRPr sz="3300" b="0" i="0" u="none" strike="noStrike" cap="none" spc="0" baseline="0">
                <a:ln>
                  <a:noFill/>
                </a:ln>
                <a:solidFill>
                  <a:srgbClr val="000000"/>
                </a:solidFill>
                <a:uFillTx/>
                <a:latin typeface="+mn-lt"/>
                <a:ea typeface="+mn-ea"/>
                <a:cs typeface="+mn-cs"/>
                <a:sym typeface="Calibri"/>
              </a:defRPr>
            </a:lvl9pPr>
          </a:lstStyle>
          <a:p>
            <a:pPr hangingPunct="1"/>
            <a:r>
              <a:rPr lang="en-GB" sz="40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t>Competition: How I’m doing compared to others</a:t>
            </a:r>
            <a:br>
              <a:rPr lang="en-GB" sz="40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br>
            <a:endParaRPr lang="en-GB" sz="40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endParaRPr>
          </a:p>
        </p:txBody>
      </p:sp>
      <p:sp>
        <p:nvSpPr>
          <p:cNvPr id="9" name="Rectangle 8">
            <a:extLst>
              <a:ext uri="{FF2B5EF4-FFF2-40B4-BE49-F238E27FC236}">
                <a16:creationId xmlns:a16="http://schemas.microsoft.com/office/drawing/2014/main" id="{9D661569-F5B3-4ABF-81A5-F74716C8B2ED}"/>
              </a:ext>
            </a:extLst>
          </p:cNvPr>
          <p:cNvSpPr/>
          <p:nvPr/>
        </p:nvSpPr>
        <p:spPr>
          <a:xfrm>
            <a:off x="287079" y="4384798"/>
            <a:ext cx="5369441" cy="2554545"/>
          </a:xfrm>
          <a:prstGeom prst="rect">
            <a:avLst/>
          </a:prstGeom>
        </p:spPr>
        <p:txBody>
          <a:bodyPr wrap="square">
            <a:spAutoFit/>
          </a:bodyPr>
          <a:lstStyle/>
          <a:p>
            <a:r>
              <a:rPr lang="en-GB" sz="40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t>Collaboration: Accomplish a goal working with others</a:t>
            </a:r>
            <a:br>
              <a:rPr lang="en-GB" sz="4000" b="1" dirty="0"/>
            </a:br>
            <a:endParaRPr lang="en-GB" sz="4000" dirty="0"/>
          </a:p>
        </p:txBody>
      </p:sp>
    </p:spTree>
    <p:extLst>
      <p:ext uri="{BB962C8B-B14F-4D97-AF65-F5344CB8AC3E}">
        <p14:creationId xmlns:p14="http://schemas.microsoft.com/office/powerpoint/2010/main" val="2335940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id="{5E34786A-7F6A-42F8-93DC-A71647DDB859}"/>
              </a:ext>
            </a:extLst>
          </p:cNvPr>
          <p:cNvSpPr/>
          <p:nvPr/>
        </p:nvSpPr>
        <p:spPr>
          <a:xfrm>
            <a:off x="-25400" y="0"/>
            <a:ext cx="9194800" cy="6858000"/>
          </a:xfrm>
          <a:prstGeom prst="rect">
            <a:avLst/>
          </a:prstGeom>
          <a:solidFill>
            <a:schemeClr val="accent5">
              <a:lumOff val="12058"/>
            </a:schemeClr>
          </a:solidFill>
          <a:ln w="12700">
            <a:solidFill>
              <a:schemeClr val="accent1"/>
            </a:solidFill>
            <a:miter/>
          </a:ln>
        </p:spPr>
        <p:txBody>
          <a:bodyPr lIns="45719" rIns="45719" anchor="ctr"/>
          <a:lstStyle/>
          <a:p>
            <a:endParaRPr dirty="0"/>
          </a:p>
        </p:txBody>
      </p:sp>
      <p:pic>
        <p:nvPicPr>
          <p:cNvPr id="5" name="image114.jpeg" descr="image114.jpeg">
            <a:extLst>
              <a:ext uri="{FF2B5EF4-FFF2-40B4-BE49-F238E27FC236}">
                <a16:creationId xmlns:a16="http://schemas.microsoft.com/office/drawing/2014/main" id="{5E28165E-EF72-45DB-94CF-8E4B07DF12C9}"/>
              </a:ext>
            </a:extLst>
          </p:cNvPr>
          <p:cNvPicPr>
            <a:picLocks noChangeAspect="1"/>
          </p:cNvPicPr>
          <p:nvPr/>
        </p:nvPicPr>
        <p:blipFill>
          <a:blip r:embed="rId2">
            <a:extLst/>
          </a:blip>
          <a:srcRect l="7703" r="3093"/>
          <a:stretch>
            <a:fillRect/>
          </a:stretch>
        </p:blipFill>
        <p:spPr>
          <a:xfrm>
            <a:off x="1389814" y="923627"/>
            <a:ext cx="6704613" cy="5010746"/>
          </a:xfrm>
          <a:prstGeom prst="rect">
            <a:avLst/>
          </a:prstGeom>
          <a:ln w="12700">
            <a:miter lim="400000"/>
          </a:ln>
        </p:spPr>
      </p:pic>
    </p:spTree>
    <p:extLst>
      <p:ext uri="{BB962C8B-B14F-4D97-AF65-F5344CB8AC3E}">
        <p14:creationId xmlns:p14="http://schemas.microsoft.com/office/powerpoint/2010/main" val="200039846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image7.jpeg" descr="image7.jpeg"/>
          <p:cNvPicPr>
            <a:picLocks noChangeAspect="1"/>
          </p:cNvPicPr>
          <p:nvPr/>
        </p:nvPicPr>
        <p:blipFill>
          <a:blip r:embed="rId3">
            <a:extLst/>
          </a:blip>
          <a:srcRect l="5782" r="22903" b="6151"/>
          <a:stretch>
            <a:fillRect/>
          </a:stretch>
        </p:blipFill>
        <p:spPr>
          <a:xfrm>
            <a:off x="-43544" y="-2"/>
            <a:ext cx="9260115" cy="6858002"/>
          </a:xfrm>
          <a:prstGeom prst="rect">
            <a:avLst/>
          </a:prstGeom>
          <a:ln w="12700">
            <a:miter lim="400000"/>
          </a:ln>
        </p:spPr>
      </p:pic>
      <p:sp>
        <p:nvSpPr>
          <p:cNvPr id="139" name="What is Gamification?"/>
          <p:cNvSpPr txBox="1"/>
          <p:nvPr/>
        </p:nvSpPr>
        <p:spPr>
          <a:xfrm>
            <a:off x="232963" y="137780"/>
            <a:ext cx="7004223" cy="1564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4800" b="1">
                <a:ln w="12699">
                  <a:solidFill>
                    <a:srgbClr val="535353"/>
                  </a:solidFill>
                </a:ln>
                <a:solidFill>
                  <a:srgbClr val="FFFFFF"/>
                </a:solidFill>
                <a:effectLst>
                  <a:outerShdw blurRad="50800" dist="38100" dir="16200000" rotWithShape="0">
                    <a:srgbClr val="000000">
                      <a:alpha val="40000"/>
                    </a:srgbClr>
                  </a:outerShdw>
                </a:effectLst>
                <a:latin typeface="Segoe UI"/>
                <a:ea typeface="Segoe UI"/>
                <a:cs typeface="Segoe UI"/>
                <a:sym typeface="Segoe UI"/>
              </a:defRPr>
            </a:lvl1pPr>
          </a:lstStyle>
          <a:p>
            <a:r>
              <a:rPr dirty="0"/>
              <a:t>What is Gamification?</a:t>
            </a:r>
          </a:p>
        </p:txBody>
      </p:sp>
      <p:pic>
        <p:nvPicPr>
          <p:cNvPr id="140" name="http://images.clipartbro.com/32/post-it-note-clip-art-vector-online-royalty-free-32871.png" descr="http://images.clipartbro.com/32/post-it-note-clip-art-vector-online-royalty-free-32871.png"/>
          <p:cNvPicPr>
            <a:picLocks noChangeAspect="1"/>
          </p:cNvPicPr>
          <p:nvPr/>
        </p:nvPicPr>
        <p:blipFill>
          <a:blip r:embed="rId4">
            <a:extLst/>
          </a:blip>
          <a:stretch>
            <a:fillRect/>
          </a:stretch>
        </p:blipFill>
        <p:spPr>
          <a:xfrm>
            <a:off x="3070775" y="1331990"/>
            <a:ext cx="5682713" cy="5493290"/>
          </a:xfrm>
          <a:prstGeom prst="rect">
            <a:avLst/>
          </a:prstGeom>
          <a:ln w="12700">
            <a:miter lim="400000"/>
          </a:ln>
        </p:spPr>
      </p:pic>
      <p:pic>
        <p:nvPicPr>
          <p:cNvPr id="142" name="image9.png" descr="image9.png"/>
          <p:cNvPicPr>
            <a:picLocks noChangeAspect="1"/>
          </p:cNvPicPr>
          <p:nvPr/>
        </p:nvPicPr>
        <p:blipFill>
          <a:blip r:embed="rId5">
            <a:extLst/>
          </a:blip>
          <a:stretch>
            <a:fillRect/>
          </a:stretch>
        </p:blipFill>
        <p:spPr>
          <a:xfrm>
            <a:off x="7369381" y="116981"/>
            <a:ext cx="1724493" cy="1823532"/>
          </a:xfrm>
          <a:prstGeom prst="rect">
            <a:avLst/>
          </a:prstGeom>
          <a:ln w="12700">
            <a:miter lim="400000"/>
          </a:ln>
        </p:spPr>
      </p:pic>
      <p:sp>
        <p:nvSpPr>
          <p:cNvPr id="143" name="It’s the concept of applying game mechanics and game design techniques to engage and motivate people to achieve their goals"/>
          <p:cNvSpPr txBox="1"/>
          <p:nvPr/>
        </p:nvSpPr>
        <p:spPr>
          <a:xfrm rot="21051542">
            <a:off x="3455725" y="1999586"/>
            <a:ext cx="4265108" cy="16154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2000">
                <a:solidFill>
                  <a:srgbClr val="222A35"/>
                </a:solidFill>
                <a:latin typeface="Segoe UI"/>
                <a:ea typeface="Segoe UI"/>
                <a:cs typeface="Segoe UI"/>
                <a:sym typeface="Segoe UI"/>
              </a:defRPr>
            </a:lvl1pPr>
          </a:lstStyle>
          <a:p>
            <a:r>
              <a:rPr dirty="0"/>
              <a:t>It’s the concept of applying game mechanics and game design techniques to engage and motivate people to achieve their goals</a:t>
            </a:r>
          </a:p>
        </p:txBody>
      </p:sp>
      <p:pic>
        <p:nvPicPr>
          <p:cNvPr id="144" name="image14.jpeg" descr="image14.jpeg"/>
          <p:cNvPicPr>
            <a:picLocks noChangeAspect="1"/>
          </p:cNvPicPr>
          <p:nvPr/>
        </p:nvPicPr>
        <p:blipFill>
          <a:blip r:embed="rId6">
            <a:extLst/>
          </a:blip>
          <a:stretch>
            <a:fillRect/>
          </a:stretch>
        </p:blipFill>
        <p:spPr>
          <a:xfrm rot="21095922">
            <a:off x="4164753" y="3879360"/>
            <a:ext cx="3474347" cy="2089252"/>
          </a:xfrm>
          <a:prstGeom prst="rect">
            <a:avLst/>
          </a:prstGeom>
          <a:ln w="12700">
            <a:miter lim="400000"/>
          </a:ln>
          <a:effectLst>
            <a:outerShdw blurRad="190500" rotWithShape="0">
              <a:srgbClr val="000000">
                <a:alpha val="70000"/>
              </a:srgbClr>
            </a:outerShdw>
          </a:effectLst>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C915C9AB-165F-466E-96DF-6F7CE0187F24}"/>
              </a:ext>
            </a:extLst>
          </p:cNvPr>
          <p:cNvSpPr/>
          <p:nvPr/>
        </p:nvSpPr>
        <p:spPr>
          <a:xfrm>
            <a:off x="-25400" y="-5"/>
            <a:ext cx="9194800" cy="6858000"/>
          </a:xfrm>
          <a:prstGeom prst="rect">
            <a:avLst/>
          </a:prstGeom>
          <a:solidFill>
            <a:schemeClr val="accent5">
              <a:lumOff val="12058"/>
            </a:schemeClr>
          </a:solidFill>
          <a:ln w="12700">
            <a:solidFill>
              <a:schemeClr val="accent1"/>
            </a:solidFill>
            <a:miter/>
          </a:ln>
        </p:spPr>
        <p:txBody>
          <a:bodyPr lIns="45719" rIns="45719" anchor="ctr"/>
          <a:lstStyle/>
          <a:p>
            <a:endParaRPr dirty="0"/>
          </a:p>
        </p:txBody>
      </p:sp>
      <p:pic>
        <p:nvPicPr>
          <p:cNvPr id="414" name="pasted-image.tiff" descr="pasted-image.tiff"/>
          <p:cNvPicPr>
            <a:picLocks noChangeAspect="1"/>
          </p:cNvPicPr>
          <p:nvPr/>
        </p:nvPicPr>
        <p:blipFill rotWithShape="1">
          <a:blip r:embed="rId3">
            <a:extLst/>
          </a:blip>
          <a:srcRect t="2690"/>
          <a:stretch/>
        </p:blipFill>
        <p:spPr>
          <a:xfrm>
            <a:off x="0" y="1063253"/>
            <a:ext cx="9144000" cy="5005130"/>
          </a:xfrm>
          <a:prstGeom prst="rect">
            <a:avLst/>
          </a:prstGeom>
          <a:ln w="12700">
            <a:miter lim="400000"/>
          </a:ln>
        </p:spPr>
      </p:pic>
    </p:spTree>
    <p:extLst>
      <p:ext uri="{BB962C8B-B14F-4D97-AF65-F5344CB8AC3E}">
        <p14:creationId xmlns:p14="http://schemas.microsoft.com/office/powerpoint/2010/main" val="40125691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image10.jpeg" descr="image10.jpeg">
            <a:extLst>
              <a:ext uri="{FF2B5EF4-FFF2-40B4-BE49-F238E27FC236}">
                <a16:creationId xmlns:a16="http://schemas.microsoft.com/office/drawing/2014/main" id="{B4A4601A-085F-4709-AA6B-0EDEF3EC1B52}"/>
              </a:ext>
            </a:extLst>
          </p:cNvPr>
          <p:cNvPicPr>
            <a:picLocks noChangeAspect="1"/>
          </p:cNvPicPr>
          <p:nvPr/>
        </p:nvPicPr>
        <p:blipFill>
          <a:blip r:embed="rId3">
            <a:extLst/>
          </a:blip>
          <a:srcRect l="17737" t="8486" r="18133" b="42"/>
          <a:stretch>
            <a:fillRect/>
          </a:stretch>
        </p:blipFill>
        <p:spPr>
          <a:xfrm flipH="1">
            <a:off x="0" y="0"/>
            <a:ext cx="9181510" cy="6870701"/>
          </a:xfrm>
          <a:prstGeom prst="rect">
            <a:avLst/>
          </a:prstGeom>
          <a:ln w="12700">
            <a:miter lim="400000"/>
          </a:ln>
        </p:spPr>
      </p:pic>
      <p:sp>
        <p:nvSpPr>
          <p:cNvPr id="5" name="Title 4">
            <a:extLst>
              <a:ext uri="{FF2B5EF4-FFF2-40B4-BE49-F238E27FC236}">
                <a16:creationId xmlns:a16="http://schemas.microsoft.com/office/drawing/2014/main" id="{0A60A7B6-7576-4233-93A8-1148A03B3C0A}"/>
              </a:ext>
            </a:extLst>
          </p:cNvPr>
          <p:cNvSpPr>
            <a:spLocks noGrp="1"/>
          </p:cNvSpPr>
          <p:nvPr>
            <p:ph type="title"/>
          </p:nvPr>
        </p:nvSpPr>
        <p:spPr>
          <a:xfrm>
            <a:off x="182085" y="535245"/>
            <a:ext cx="5155462" cy="1325564"/>
          </a:xfrm>
        </p:spPr>
        <p:txBody>
          <a:bodyPr>
            <a:normAutofit fontScale="90000"/>
          </a:bodyPr>
          <a:lstStyle/>
          <a:p>
            <a:r>
              <a:rPr lang="en-GB" sz="40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t>Goals: Short- and long-term goals to achieve</a:t>
            </a:r>
            <a:br>
              <a:rPr lang="en-GB" sz="40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br>
            <a:endParaRPr lang="en-GB" sz="40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endParaRPr>
          </a:p>
        </p:txBody>
      </p:sp>
      <p:sp>
        <p:nvSpPr>
          <p:cNvPr id="9" name="Library">
            <a:extLst>
              <a:ext uri="{FF2B5EF4-FFF2-40B4-BE49-F238E27FC236}">
                <a16:creationId xmlns:a16="http://schemas.microsoft.com/office/drawing/2014/main" id="{34270151-1043-4011-8061-196BBCD0D971}"/>
              </a:ext>
            </a:extLst>
          </p:cNvPr>
          <p:cNvSpPr txBox="1"/>
          <p:nvPr/>
        </p:nvSpPr>
        <p:spPr>
          <a:xfrm>
            <a:off x="2478054" y="1827176"/>
            <a:ext cx="3475442" cy="88410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lgn="ctr">
              <a:lnSpc>
                <a:spcPct val="150000"/>
              </a:lnSpc>
              <a:defRPr sz="3900" b="1" u="sng">
                <a:solidFill>
                  <a:srgbClr val="222A35"/>
                </a:solidFill>
                <a:latin typeface="Segoe Print"/>
                <a:ea typeface="Segoe Print"/>
                <a:cs typeface="Segoe Print"/>
                <a:sym typeface="Segoe Print"/>
              </a:defRPr>
            </a:lvl1pPr>
          </a:lstStyle>
          <a:p>
            <a:r>
              <a:rPr dirty="0"/>
              <a:t>Library</a:t>
            </a:r>
          </a:p>
        </p:txBody>
      </p:sp>
      <p:sp>
        <p:nvSpPr>
          <p:cNvPr id="10" name="ELECs added by books">
            <a:extLst>
              <a:ext uri="{FF2B5EF4-FFF2-40B4-BE49-F238E27FC236}">
                <a16:creationId xmlns:a16="http://schemas.microsoft.com/office/drawing/2014/main" id="{B23652F1-8D0C-446D-835D-CE96B3D3EE9B}"/>
              </a:ext>
            </a:extLst>
          </p:cNvPr>
          <p:cNvSpPr txBox="1"/>
          <p:nvPr/>
        </p:nvSpPr>
        <p:spPr>
          <a:xfrm>
            <a:off x="170500" y="2933664"/>
            <a:ext cx="5303258" cy="4597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marL="342900" indent="-342900">
              <a:lnSpc>
                <a:spcPct val="150000"/>
              </a:lnSpc>
              <a:buSzPct val="100000"/>
              <a:buFont typeface="Arial"/>
              <a:buChar char="•"/>
              <a:defRPr sz="2400" b="1">
                <a:solidFill>
                  <a:srgbClr val="222A35"/>
                </a:solidFill>
                <a:latin typeface="Segoe UI"/>
                <a:ea typeface="Segoe UI"/>
                <a:cs typeface="Segoe UI"/>
                <a:sym typeface="Segoe UI"/>
              </a:defRPr>
            </a:lvl1pPr>
          </a:lstStyle>
          <a:p>
            <a:r>
              <a:rPr dirty="0"/>
              <a:t>ELECs added by books</a:t>
            </a:r>
          </a:p>
        </p:txBody>
      </p:sp>
      <p:sp>
        <p:nvSpPr>
          <p:cNvPr id="11" name="7 Badge reward system for every 5 books">
            <a:extLst>
              <a:ext uri="{FF2B5EF4-FFF2-40B4-BE49-F238E27FC236}">
                <a16:creationId xmlns:a16="http://schemas.microsoft.com/office/drawing/2014/main" id="{D8FC6301-92FD-45E9-A78B-38B60E7E42DB}"/>
              </a:ext>
            </a:extLst>
          </p:cNvPr>
          <p:cNvSpPr txBox="1"/>
          <p:nvPr/>
        </p:nvSpPr>
        <p:spPr>
          <a:xfrm>
            <a:off x="170501" y="3552752"/>
            <a:ext cx="5612118" cy="8280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marL="342900" indent="-342900">
              <a:buSzPct val="100000"/>
              <a:buFont typeface="Arial"/>
              <a:buChar char="•"/>
              <a:defRPr sz="2400" b="1">
                <a:solidFill>
                  <a:srgbClr val="222A35"/>
                </a:solidFill>
                <a:latin typeface="Segoe UI"/>
                <a:ea typeface="Segoe UI"/>
                <a:cs typeface="Segoe UI"/>
                <a:sym typeface="Segoe UI"/>
              </a:defRPr>
            </a:lvl1pPr>
          </a:lstStyle>
          <a:p>
            <a:r>
              <a:rPr dirty="0"/>
              <a:t>7 Badge reward system for every 5 books</a:t>
            </a:r>
          </a:p>
        </p:txBody>
      </p:sp>
      <p:pic>
        <p:nvPicPr>
          <p:cNvPr id="12" name="image119.jpeg" descr="image119.jpeg">
            <a:extLst>
              <a:ext uri="{FF2B5EF4-FFF2-40B4-BE49-F238E27FC236}">
                <a16:creationId xmlns:a16="http://schemas.microsoft.com/office/drawing/2014/main" id="{A5EEA36E-F673-4B95-81BF-3000593911E8}"/>
              </a:ext>
            </a:extLst>
          </p:cNvPr>
          <p:cNvPicPr>
            <a:picLocks noChangeAspect="1"/>
          </p:cNvPicPr>
          <p:nvPr/>
        </p:nvPicPr>
        <p:blipFill>
          <a:blip r:embed="rId4">
            <a:extLst/>
          </a:blip>
          <a:stretch>
            <a:fillRect/>
          </a:stretch>
        </p:blipFill>
        <p:spPr>
          <a:xfrm>
            <a:off x="2021045" y="5669836"/>
            <a:ext cx="932690" cy="932690"/>
          </a:xfrm>
          <a:prstGeom prst="rect">
            <a:avLst/>
          </a:prstGeom>
          <a:ln w="12700">
            <a:miter lim="400000"/>
          </a:ln>
        </p:spPr>
      </p:pic>
      <p:pic>
        <p:nvPicPr>
          <p:cNvPr id="13" name="image120.jpeg" descr="image120.jpeg">
            <a:extLst>
              <a:ext uri="{FF2B5EF4-FFF2-40B4-BE49-F238E27FC236}">
                <a16:creationId xmlns:a16="http://schemas.microsoft.com/office/drawing/2014/main" id="{455DD60E-AC4D-4E69-AE76-1030C9A3584B}"/>
              </a:ext>
            </a:extLst>
          </p:cNvPr>
          <p:cNvPicPr>
            <a:picLocks noChangeAspect="1"/>
          </p:cNvPicPr>
          <p:nvPr/>
        </p:nvPicPr>
        <p:blipFill>
          <a:blip r:embed="rId5">
            <a:extLst/>
          </a:blip>
          <a:stretch>
            <a:fillRect/>
          </a:stretch>
        </p:blipFill>
        <p:spPr>
          <a:xfrm>
            <a:off x="4850038" y="5669727"/>
            <a:ext cx="932690" cy="932690"/>
          </a:xfrm>
          <a:prstGeom prst="rect">
            <a:avLst/>
          </a:prstGeom>
          <a:ln w="12700">
            <a:miter lim="400000"/>
          </a:ln>
        </p:spPr>
      </p:pic>
      <p:pic>
        <p:nvPicPr>
          <p:cNvPr id="14" name="image121.jpeg" descr="image121.jpeg">
            <a:extLst>
              <a:ext uri="{FF2B5EF4-FFF2-40B4-BE49-F238E27FC236}">
                <a16:creationId xmlns:a16="http://schemas.microsoft.com/office/drawing/2014/main" id="{C33BC490-BA67-4697-8075-3C2815A0E16A}"/>
              </a:ext>
            </a:extLst>
          </p:cNvPr>
          <p:cNvPicPr>
            <a:picLocks noChangeAspect="1"/>
          </p:cNvPicPr>
          <p:nvPr/>
        </p:nvPicPr>
        <p:blipFill>
          <a:blip r:embed="rId6">
            <a:extLst/>
          </a:blip>
          <a:stretch>
            <a:fillRect/>
          </a:stretch>
        </p:blipFill>
        <p:spPr>
          <a:xfrm>
            <a:off x="2959928" y="5660385"/>
            <a:ext cx="932690" cy="932690"/>
          </a:xfrm>
          <a:prstGeom prst="rect">
            <a:avLst/>
          </a:prstGeom>
          <a:ln w="12700">
            <a:miter lim="400000"/>
          </a:ln>
        </p:spPr>
      </p:pic>
      <p:pic>
        <p:nvPicPr>
          <p:cNvPr id="15" name="image122.jpeg" descr="image122.jpeg">
            <a:extLst>
              <a:ext uri="{FF2B5EF4-FFF2-40B4-BE49-F238E27FC236}">
                <a16:creationId xmlns:a16="http://schemas.microsoft.com/office/drawing/2014/main" id="{536D2942-8076-4EDC-A898-3FE432FD12A2}"/>
              </a:ext>
            </a:extLst>
          </p:cNvPr>
          <p:cNvPicPr>
            <a:picLocks noChangeAspect="1"/>
          </p:cNvPicPr>
          <p:nvPr/>
        </p:nvPicPr>
        <p:blipFill>
          <a:blip r:embed="rId7">
            <a:extLst/>
          </a:blip>
          <a:stretch>
            <a:fillRect/>
          </a:stretch>
        </p:blipFill>
        <p:spPr>
          <a:xfrm>
            <a:off x="158164" y="5660385"/>
            <a:ext cx="928037" cy="928038"/>
          </a:xfrm>
          <a:prstGeom prst="rect">
            <a:avLst/>
          </a:prstGeom>
          <a:ln w="12700">
            <a:miter lim="400000"/>
          </a:ln>
        </p:spPr>
      </p:pic>
      <p:pic>
        <p:nvPicPr>
          <p:cNvPr id="16" name="image123.jpeg" descr="image123.jpeg">
            <a:extLst>
              <a:ext uri="{FF2B5EF4-FFF2-40B4-BE49-F238E27FC236}">
                <a16:creationId xmlns:a16="http://schemas.microsoft.com/office/drawing/2014/main" id="{07C5E18C-18D1-40D3-B48D-41D6045651F2}"/>
              </a:ext>
            </a:extLst>
          </p:cNvPr>
          <p:cNvPicPr>
            <a:picLocks noChangeAspect="1"/>
          </p:cNvPicPr>
          <p:nvPr/>
        </p:nvPicPr>
        <p:blipFill>
          <a:blip r:embed="rId8">
            <a:extLst/>
          </a:blip>
          <a:stretch>
            <a:fillRect/>
          </a:stretch>
        </p:blipFill>
        <p:spPr>
          <a:xfrm>
            <a:off x="1078729" y="5660385"/>
            <a:ext cx="932690" cy="932690"/>
          </a:xfrm>
          <a:prstGeom prst="rect">
            <a:avLst/>
          </a:prstGeom>
          <a:ln w="12700">
            <a:miter lim="400000"/>
          </a:ln>
        </p:spPr>
      </p:pic>
      <p:pic>
        <p:nvPicPr>
          <p:cNvPr id="17" name="image124.jpeg" descr="image124.jpeg">
            <a:extLst>
              <a:ext uri="{FF2B5EF4-FFF2-40B4-BE49-F238E27FC236}">
                <a16:creationId xmlns:a16="http://schemas.microsoft.com/office/drawing/2014/main" id="{4728A35A-B163-479F-B2A0-676741AC06FA}"/>
              </a:ext>
            </a:extLst>
          </p:cNvPr>
          <p:cNvPicPr>
            <a:picLocks noChangeAspect="1"/>
          </p:cNvPicPr>
          <p:nvPr/>
        </p:nvPicPr>
        <p:blipFill>
          <a:blip r:embed="rId9">
            <a:extLst/>
          </a:blip>
          <a:stretch>
            <a:fillRect/>
          </a:stretch>
        </p:blipFill>
        <p:spPr>
          <a:xfrm>
            <a:off x="2482286" y="4603172"/>
            <a:ext cx="1057215" cy="1057215"/>
          </a:xfrm>
          <a:prstGeom prst="rect">
            <a:avLst/>
          </a:prstGeom>
          <a:ln w="12700">
            <a:miter lim="400000"/>
          </a:ln>
        </p:spPr>
      </p:pic>
      <p:pic>
        <p:nvPicPr>
          <p:cNvPr id="18" name="image125.jpeg" descr="image125.jpeg">
            <a:extLst>
              <a:ext uri="{FF2B5EF4-FFF2-40B4-BE49-F238E27FC236}">
                <a16:creationId xmlns:a16="http://schemas.microsoft.com/office/drawing/2014/main" id="{57783F43-4BC5-47B4-93F8-62F3961DE696}"/>
              </a:ext>
            </a:extLst>
          </p:cNvPr>
          <p:cNvPicPr>
            <a:picLocks noChangeAspect="1"/>
          </p:cNvPicPr>
          <p:nvPr/>
        </p:nvPicPr>
        <p:blipFill>
          <a:blip r:embed="rId10">
            <a:extLst/>
          </a:blip>
          <a:stretch>
            <a:fillRect/>
          </a:stretch>
        </p:blipFill>
        <p:spPr>
          <a:xfrm>
            <a:off x="3898701" y="5665425"/>
            <a:ext cx="938949" cy="932690"/>
          </a:xfrm>
          <a:prstGeom prst="rect">
            <a:avLst/>
          </a:prstGeom>
          <a:ln w="12700">
            <a:miter lim="400000"/>
          </a:ln>
        </p:spPr>
      </p:pic>
      <p:pic>
        <p:nvPicPr>
          <p:cNvPr id="19" name="image126.png" descr="image126.png">
            <a:extLst>
              <a:ext uri="{FF2B5EF4-FFF2-40B4-BE49-F238E27FC236}">
                <a16:creationId xmlns:a16="http://schemas.microsoft.com/office/drawing/2014/main" id="{D8F4A007-A7B5-49C9-BB55-438EC097ADC0}"/>
              </a:ext>
            </a:extLst>
          </p:cNvPr>
          <p:cNvPicPr>
            <a:picLocks noChangeAspect="1"/>
          </p:cNvPicPr>
          <p:nvPr/>
        </p:nvPicPr>
        <p:blipFill>
          <a:blip r:embed="rId11">
            <a:extLst/>
          </a:blip>
          <a:stretch>
            <a:fillRect/>
          </a:stretch>
        </p:blipFill>
        <p:spPr>
          <a:xfrm>
            <a:off x="6753838" y="1982910"/>
            <a:ext cx="1850391" cy="4719079"/>
          </a:xfrm>
          <a:prstGeom prst="rect">
            <a:avLst/>
          </a:prstGeom>
          <a:ln w="38100" cap="sq">
            <a:solidFill>
              <a:srgbClr val="000000"/>
            </a:solidFill>
            <a:miter/>
          </a:ln>
          <a:effectLst>
            <a:outerShdw blurRad="50800" dist="38100" dir="2700000" rotWithShape="0">
              <a:srgbClr val="000000">
                <a:alpha val="43000"/>
              </a:srgbClr>
            </a:outerShdw>
          </a:effectLst>
        </p:spPr>
      </p:pic>
      <p:pic>
        <p:nvPicPr>
          <p:cNvPr id="20" name="image127.jpeg" descr="image127.jpeg">
            <a:extLst>
              <a:ext uri="{FF2B5EF4-FFF2-40B4-BE49-F238E27FC236}">
                <a16:creationId xmlns:a16="http://schemas.microsoft.com/office/drawing/2014/main" id="{E459E860-0552-4CE4-A746-8F1EA337EF25}"/>
              </a:ext>
            </a:extLst>
          </p:cNvPr>
          <p:cNvPicPr>
            <a:picLocks noChangeAspect="1"/>
          </p:cNvPicPr>
          <p:nvPr/>
        </p:nvPicPr>
        <p:blipFill>
          <a:blip r:embed="rId12">
            <a:extLst/>
          </a:blip>
          <a:stretch>
            <a:fillRect/>
          </a:stretch>
        </p:blipFill>
        <p:spPr>
          <a:xfrm>
            <a:off x="6825684" y="2424922"/>
            <a:ext cx="644664" cy="644664"/>
          </a:xfrm>
          <a:prstGeom prst="rect">
            <a:avLst/>
          </a:prstGeom>
          <a:ln w="12700">
            <a:miter lim="400000"/>
          </a:ln>
        </p:spPr>
      </p:pic>
      <p:sp>
        <p:nvSpPr>
          <p:cNvPr id="21" name="bookworm">
            <a:extLst>
              <a:ext uri="{FF2B5EF4-FFF2-40B4-BE49-F238E27FC236}">
                <a16:creationId xmlns:a16="http://schemas.microsoft.com/office/drawing/2014/main" id="{D92DBA81-E59E-4C2C-828A-1E5F2DB5F037}"/>
              </a:ext>
            </a:extLst>
          </p:cNvPr>
          <p:cNvSpPr/>
          <p:nvPr/>
        </p:nvSpPr>
        <p:spPr>
          <a:xfrm>
            <a:off x="7490248" y="2427603"/>
            <a:ext cx="992364" cy="34814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45718" tIns="45718" rIns="45718" bIns="45718">
            <a:spAutoFit/>
          </a:bodyPr>
          <a:lstStyle>
            <a:lvl1pPr>
              <a:defRPr sz="1300">
                <a:latin typeface="Al Nile"/>
                <a:ea typeface="Al Nile"/>
                <a:cs typeface="Al Nile"/>
                <a:sym typeface="Al Nile"/>
              </a:defRPr>
            </a:lvl1pPr>
          </a:lstStyle>
          <a:p>
            <a:r>
              <a:t>bookworm </a:t>
            </a:r>
          </a:p>
        </p:txBody>
      </p:sp>
    </p:spTree>
    <p:extLst>
      <p:ext uri="{BB962C8B-B14F-4D97-AF65-F5344CB8AC3E}">
        <p14:creationId xmlns:p14="http://schemas.microsoft.com/office/powerpoint/2010/main" val="24848017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image34.jpg" descr="image34.jpg"/>
          <p:cNvPicPr>
            <a:picLocks noChangeAspect="1"/>
          </p:cNvPicPr>
          <p:nvPr/>
        </p:nvPicPr>
        <p:blipFill>
          <a:blip r:embed="rId3">
            <a:extLst/>
          </a:blip>
          <a:srcRect l="11417" t="21406" r="12152" b="21718"/>
          <a:stretch>
            <a:fillRect/>
          </a:stretch>
        </p:blipFill>
        <p:spPr>
          <a:xfrm>
            <a:off x="-43458" y="-5557"/>
            <a:ext cx="9231086" cy="6869115"/>
          </a:xfrm>
          <a:prstGeom prst="rect">
            <a:avLst/>
          </a:prstGeom>
          <a:ln w="12700">
            <a:miter lim="400000"/>
          </a:ln>
        </p:spPr>
      </p:pic>
      <p:pic>
        <p:nvPicPr>
          <p:cNvPr id="250" name="image35.jpg" descr="image35.jpg"/>
          <p:cNvPicPr>
            <a:picLocks noChangeAspect="1"/>
          </p:cNvPicPr>
          <p:nvPr/>
        </p:nvPicPr>
        <p:blipFill>
          <a:blip r:embed="rId4">
            <a:extLst/>
          </a:blip>
          <a:srcRect l="11215" r="11215"/>
          <a:stretch>
            <a:fillRect/>
          </a:stretch>
        </p:blipFill>
        <p:spPr>
          <a:xfrm>
            <a:off x="4901274" y="1671156"/>
            <a:ext cx="3553995" cy="3096892"/>
          </a:xfrm>
          <a:prstGeom prst="rect">
            <a:avLst/>
          </a:prstGeom>
          <a:ln w="12700">
            <a:miter lim="400000"/>
          </a:ln>
        </p:spPr>
      </p:pic>
      <p:pic>
        <p:nvPicPr>
          <p:cNvPr id="251" name="image38.png" descr="image38.png"/>
          <p:cNvPicPr>
            <a:picLocks noChangeAspect="1"/>
          </p:cNvPicPr>
          <p:nvPr/>
        </p:nvPicPr>
        <p:blipFill>
          <a:blip r:embed="rId5">
            <a:extLst/>
          </a:blip>
          <a:stretch>
            <a:fillRect/>
          </a:stretch>
        </p:blipFill>
        <p:spPr>
          <a:xfrm>
            <a:off x="600076" y="859035"/>
            <a:ext cx="4039792" cy="5139930"/>
          </a:xfrm>
          <a:prstGeom prst="rect">
            <a:avLst/>
          </a:prstGeom>
          <a:ln w="12700">
            <a:miter lim="400000"/>
          </a:ln>
        </p:spPr>
      </p:pic>
    </p:spTree>
    <p:extLst>
      <p:ext uri="{BB962C8B-B14F-4D97-AF65-F5344CB8AC3E}">
        <p14:creationId xmlns:p14="http://schemas.microsoft.com/office/powerpoint/2010/main" val="409302983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a:extLst>
              <a:ext uri="{FF2B5EF4-FFF2-40B4-BE49-F238E27FC236}">
                <a16:creationId xmlns:a16="http://schemas.microsoft.com/office/drawing/2014/main" id="{0AE81628-EFAC-4808-9C2F-E2A11C7E9A65}"/>
              </a:ext>
            </a:extLst>
          </p:cNvPr>
          <p:cNvSpPr/>
          <p:nvPr/>
        </p:nvSpPr>
        <p:spPr>
          <a:xfrm>
            <a:off x="0" y="0"/>
            <a:ext cx="9168284" cy="6848551"/>
          </a:xfrm>
          <a:prstGeom prst="rect">
            <a:avLst/>
          </a:prstGeom>
          <a:solidFill>
            <a:schemeClr val="accent5">
              <a:lumOff val="12058"/>
            </a:schemeClr>
          </a:solidFill>
          <a:ln w="12700">
            <a:solidFill>
              <a:schemeClr val="accent1"/>
            </a:solidFill>
            <a:miter/>
          </a:ln>
        </p:spPr>
        <p:txBody>
          <a:bodyPr lIns="45719" rIns="45719" anchor="ctr"/>
          <a:lstStyle/>
          <a:p>
            <a:endParaRPr dirty="0"/>
          </a:p>
        </p:txBody>
      </p:sp>
      <p:sp>
        <p:nvSpPr>
          <p:cNvPr id="12" name="Text Placeholder 11">
            <a:extLst>
              <a:ext uri="{FF2B5EF4-FFF2-40B4-BE49-F238E27FC236}">
                <a16:creationId xmlns:a16="http://schemas.microsoft.com/office/drawing/2014/main" id="{AF2C6D96-D03A-4CF4-9F58-99CDC573EC80}"/>
              </a:ext>
            </a:extLst>
          </p:cNvPr>
          <p:cNvSpPr>
            <a:spLocks noGrp="1"/>
          </p:cNvSpPr>
          <p:nvPr>
            <p:ph type="body" sz="half" idx="1"/>
          </p:nvPr>
        </p:nvSpPr>
        <p:spPr>
          <a:xfrm>
            <a:off x="628650" y="1918033"/>
            <a:ext cx="8222283" cy="4351338"/>
          </a:xfrm>
        </p:spPr>
        <p:txBody>
          <a:bodyPr>
            <a:noAutofit/>
          </a:bodyPr>
          <a:lstStyle/>
          <a:p>
            <a:pPr defTabSz="914400" hangingPunct="0">
              <a:lnSpc>
                <a:spcPct val="100000"/>
              </a:lnSpc>
              <a:spcBef>
                <a:spcPts val="0"/>
              </a:spcBef>
              <a:buSzTx/>
            </a:pPr>
            <a:r>
              <a:rPr lang="en-GB" sz="2800" dirty="0">
                <a:solidFill>
                  <a:schemeClr val="bg1"/>
                </a:solidFill>
                <a:latin typeface="Segoe UI"/>
                <a:cs typeface="Segoe UI"/>
                <a:sym typeface="Segoe UI"/>
              </a:rPr>
              <a:t>Motivation directs behaviour toward particular goals.</a:t>
            </a:r>
          </a:p>
          <a:p>
            <a:pPr defTabSz="914400" hangingPunct="0">
              <a:lnSpc>
                <a:spcPct val="100000"/>
              </a:lnSpc>
              <a:spcBef>
                <a:spcPts val="0"/>
              </a:spcBef>
              <a:buSzTx/>
            </a:pPr>
            <a:r>
              <a:rPr lang="en-GB" sz="2800" dirty="0">
                <a:solidFill>
                  <a:schemeClr val="bg1"/>
                </a:solidFill>
                <a:latin typeface="Segoe UI"/>
                <a:cs typeface="Segoe UI"/>
                <a:sym typeface="Segoe UI"/>
              </a:rPr>
              <a:t>Motivation leads to increased effort and energy.</a:t>
            </a:r>
          </a:p>
          <a:p>
            <a:pPr defTabSz="914400" hangingPunct="0">
              <a:lnSpc>
                <a:spcPct val="100000"/>
              </a:lnSpc>
              <a:spcBef>
                <a:spcPts val="0"/>
              </a:spcBef>
              <a:buSzTx/>
            </a:pPr>
            <a:r>
              <a:rPr lang="en-GB" sz="2800" dirty="0">
                <a:solidFill>
                  <a:schemeClr val="bg1"/>
                </a:solidFill>
                <a:latin typeface="Segoe UI"/>
                <a:cs typeface="Segoe UI"/>
                <a:sym typeface="Segoe UI"/>
              </a:rPr>
              <a:t>Motivation increases initiation of and persistence in activities.</a:t>
            </a:r>
          </a:p>
          <a:p>
            <a:pPr defTabSz="914400" hangingPunct="0">
              <a:lnSpc>
                <a:spcPct val="100000"/>
              </a:lnSpc>
              <a:spcBef>
                <a:spcPts val="0"/>
              </a:spcBef>
              <a:buSzTx/>
            </a:pPr>
            <a:r>
              <a:rPr lang="en-GB" sz="2800" dirty="0">
                <a:solidFill>
                  <a:schemeClr val="bg1"/>
                </a:solidFill>
                <a:latin typeface="Segoe UI"/>
                <a:cs typeface="Segoe UI"/>
                <a:sym typeface="Segoe UI"/>
              </a:rPr>
              <a:t>Motivation affects cognitive processes.</a:t>
            </a:r>
          </a:p>
          <a:p>
            <a:pPr defTabSz="914400" hangingPunct="0">
              <a:lnSpc>
                <a:spcPct val="100000"/>
              </a:lnSpc>
              <a:spcBef>
                <a:spcPts val="0"/>
              </a:spcBef>
              <a:buSzTx/>
            </a:pPr>
            <a:r>
              <a:rPr lang="en-GB" sz="2800" dirty="0">
                <a:solidFill>
                  <a:schemeClr val="bg1"/>
                </a:solidFill>
                <a:latin typeface="Segoe UI"/>
                <a:cs typeface="Segoe UI"/>
                <a:sym typeface="Segoe UI"/>
              </a:rPr>
              <a:t>Motivation determines which consequences are reinforcing and punishing. </a:t>
            </a:r>
          </a:p>
          <a:p>
            <a:pPr defTabSz="914400" hangingPunct="0">
              <a:lnSpc>
                <a:spcPct val="100000"/>
              </a:lnSpc>
              <a:spcBef>
                <a:spcPts val="0"/>
              </a:spcBef>
              <a:buSzTx/>
            </a:pPr>
            <a:r>
              <a:rPr lang="en-GB" sz="2800" dirty="0">
                <a:solidFill>
                  <a:schemeClr val="bg1"/>
                </a:solidFill>
                <a:latin typeface="Segoe UI"/>
                <a:cs typeface="Segoe UI"/>
                <a:sym typeface="Segoe UI"/>
              </a:rPr>
              <a:t>Motivation often enhances performance.</a:t>
            </a:r>
            <a:r>
              <a:rPr lang="en-GB" sz="2800" b="1" dirty="0">
                <a:ln w="12699">
                  <a:solidFill>
                    <a:srgbClr val="535353"/>
                  </a:solidFill>
                </a:ln>
                <a:solidFill>
                  <a:srgbClr val="FFFFFF"/>
                </a:solidFill>
                <a:latin typeface="Segoe UI"/>
                <a:cs typeface="Segoe UI"/>
              </a:rPr>
              <a:t> </a:t>
            </a:r>
            <a:endParaRPr lang="en-GB" sz="2800" b="1" dirty="0">
              <a:ln w="12699">
                <a:solidFill>
                  <a:srgbClr val="535353"/>
                </a:solidFill>
              </a:ln>
              <a:solidFill>
                <a:srgbClr val="FFFFFF"/>
              </a:solidFill>
              <a:latin typeface="Segoe UI"/>
              <a:cs typeface="Segoe UI"/>
              <a:sym typeface="Segoe UI"/>
            </a:endParaRPr>
          </a:p>
        </p:txBody>
      </p:sp>
      <p:sp>
        <p:nvSpPr>
          <p:cNvPr id="8" name="What is Gamification?">
            <a:extLst>
              <a:ext uri="{FF2B5EF4-FFF2-40B4-BE49-F238E27FC236}">
                <a16:creationId xmlns:a16="http://schemas.microsoft.com/office/drawing/2014/main" id="{34E991BF-82A6-4552-BCA6-8C4F98D409FB}"/>
              </a:ext>
            </a:extLst>
          </p:cNvPr>
          <p:cNvSpPr txBox="1"/>
          <p:nvPr/>
        </p:nvSpPr>
        <p:spPr>
          <a:xfrm>
            <a:off x="2930443" y="716900"/>
            <a:ext cx="7004223" cy="83099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4800" b="1">
                <a:ln w="12699">
                  <a:solidFill>
                    <a:srgbClr val="535353"/>
                  </a:solidFill>
                </a:ln>
                <a:solidFill>
                  <a:srgbClr val="FFFFFF"/>
                </a:solidFill>
                <a:effectLst>
                  <a:outerShdw blurRad="50800" dist="38100" dir="16200000" rotWithShape="0">
                    <a:srgbClr val="000000">
                      <a:alpha val="40000"/>
                    </a:srgbClr>
                  </a:outerShdw>
                </a:effectLst>
                <a:latin typeface="Segoe UI"/>
                <a:ea typeface="Segoe UI"/>
                <a:cs typeface="Segoe UI"/>
                <a:sym typeface="Segoe UI"/>
              </a:defRPr>
            </a:lvl1pPr>
          </a:lstStyle>
          <a:p>
            <a:r>
              <a:rPr lang="en-GB" dirty="0"/>
              <a:t>Motivation</a:t>
            </a:r>
            <a:endParaRPr dirty="0"/>
          </a:p>
        </p:txBody>
      </p:sp>
    </p:spTree>
    <p:extLst>
      <p:ext uri="{BB962C8B-B14F-4D97-AF65-F5344CB8AC3E}">
        <p14:creationId xmlns:p14="http://schemas.microsoft.com/office/powerpoint/2010/main" val="11989371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7.jpg" descr="image7.jpg"/>
          <p:cNvPicPr>
            <a:picLocks noChangeAspect="1"/>
          </p:cNvPicPr>
          <p:nvPr/>
        </p:nvPicPr>
        <p:blipFill>
          <a:blip r:embed="rId3">
            <a:extLst/>
          </a:blip>
          <a:srcRect l="22173" r="9070" b="9230"/>
          <a:stretch>
            <a:fillRect/>
          </a:stretch>
        </p:blipFill>
        <p:spPr>
          <a:xfrm>
            <a:off x="-50801" y="-53788"/>
            <a:ext cx="9194802" cy="6858001"/>
          </a:xfrm>
          <a:prstGeom prst="rect">
            <a:avLst/>
          </a:prstGeom>
          <a:ln w="12700">
            <a:miter lim="400000"/>
          </a:ln>
        </p:spPr>
      </p:pic>
      <p:pic>
        <p:nvPicPr>
          <p:cNvPr id="164" name="http://4vector.com/i/free-vector-clipboard-and-pencils-vector_011507_Vector-Clipboard_and_pencils_by_DragonArt/Vector%20-%20Clipboard%20and%20pencils%2013%20by%20DragonArt.png" descr="http://4vector.com/i/free-vector-clipboard-and-pencils-vector_011507_Vector-Clipboard_and_pencils_by_DragonArt/Vector%20-%20Clipboard%20and%20pencils%2013%20by%20DragonArt.png"/>
          <p:cNvPicPr>
            <a:picLocks noChangeAspect="1"/>
          </p:cNvPicPr>
          <p:nvPr/>
        </p:nvPicPr>
        <p:blipFill>
          <a:blip r:embed="rId4">
            <a:extLst/>
          </a:blip>
          <a:srcRect l="49729"/>
          <a:stretch>
            <a:fillRect/>
          </a:stretch>
        </p:blipFill>
        <p:spPr>
          <a:xfrm rot="16200000">
            <a:off x="1398870" y="820373"/>
            <a:ext cx="3682099" cy="7263608"/>
          </a:xfrm>
          <a:prstGeom prst="rect">
            <a:avLst/>
          </a:prstGeom>
          <a:ln w="12700">
            <a:miter lim="400000"/>
          </a:ln>
        </p:spPr>
      </p:pic>
      <p:sp>
        <p:nvSpPr>
          <p:cNvPr id="165" name="Gamification Origin"/>
          <p:cNvSpPr/>
          <p:nvPr/>
        </p:nvSpPr>
        <p:spPr>
          <a:xfrm>
            <a:off x="148317" y="1304204"/>
            <a:ext cx="7358745" cy="701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4000" b="1">
                <a:ln w="12700">
                  <a:solidFill>
                    <a:srgbClr val="535353"/>
                  </a:solidFill>
                </a:ln>
                <a:solidFill>
                  <a:srgbClr val="FFFFFF"/>
                </a:solidFill>
                <a:effectLst>
                  <a:outerShdw blurRad="50800" dist="38100" dir="16200000" rotWithShape="0">
                    <a:srgbClr val="000000">
                      <a:alpha val="40000"/>
                    </a:srgbClr>
                  </a:outerShdw>
                </a:effectLst>
                <a:latin typeface="Segoe UI"/>
                <a:ea typeface="Segoe UI"/>
                <a:cs typeface="Segoe UI"/>
                <a:sym typeface="Segoe UI"/>
              </a:defRPr>
            </a:lvl1pPr>
          </a:lstStyle>
          <a:p>
            <a:r>
              <a:rPr dirty="0"/>
              <a:t>Gamification Origin</a:t>
            </a:r>
          </a:p>
        </p:txBody>
      </p:sp>
      <p:sp>
        <p:nvSpPr>
          <p:cNvPr id="166" name="Businesses keep customers involved in a more active way…"/>
          <p:cNvSpPr>
            <a:spLocks noGrp="1"/>
          </p:cNvSpPr>
          <p:nvPr>
            <p:ph type="body" sz="half" idx="1"/>
          </p:nvPr>
        </p:nvSpPr>
        <p:spPr>
          <a:xfrm>
            <a:off x="684889" y="3289490"/>
            <a:ext cx="5515708" cy="2899895"/>
          </a:xfrm>
          <a:prstGeom prst="rect">
            <a:avLst/>
          </a:prstGeom>
        </p:spPr>
        <p:txBody>
          <a:bodyPr/>
          <a:lstStyle/>
          <a:p>
            <a:pPr marL="171449" indent="-171449">
              <a:spcBef>
                <a:spcPts val="1500"/>
              </a:spcBef>
              <a:buClr>
                <a:srgbClr val="660066"/>
              </a:buClr>
              <a:buFontTx/>
              <a:buChar char="▪"/>
              <a:defRPr sz="1900">
                <a:solidFill>
                  <a:srgbClr val="660066"/>
                </a:solidFill>
                <a:latin typeface="Segoe UI"/>
                <a:ea typeface="Segoe UI"/>
                <a:cs typeface="Segoe UI"/>
                <a:sym typeface="Segoe UI"/>
              </a:defRPr>
            </a:pPr>
            <a:r>
              <a:rPr dirty="0"/>
              <a:t>Businesses keep customers involved in a more active way </a:t>
            </a:r>
          </a:p>
          <a:p>
            <a:pPr marL="171449" indent="-171449">
              <a:spcBef>
                <a:spcPts val="1500"/>
              </a:spcBef>
              <a:buClr>
                <a:srgbClr val="660066"/>
              </a:buClr>
              <a:buFontTx/>
              <a:buChar char="▪"/>
              <a:defRPr sz="1900">
                <a:solidFill>
                  <a:srgbClr val="660066"/>
                </a:solidFill>
                <a:latin typeface="Segoe UI"/>
                <a:ea typeface="Segoe UI"/>
                <a:cs typeface="Segoe UI"/>
                <a:sym typeface="Segoe UI"/>
              </a:defRPr>
            </a:pPr>
            <a:r>
              <a:rPr dirty="0"/>
              <a:t>Companies acquire knowledge about customers preferences </a:t>
            </a:r>
          </a:p>
          <a:p>
            <a:pPr marL="171449" indent="-171449">
              <a:spcBef>
                <a:spcPts val="1500"/>
              </a:spcBef>
              <a:buClr>
                <a:srgbClr val="660066"/>
              </a:buClr>
              <a:buFontTx/>
              <a:buChar char="▪"/>
              <a:defRPr sz="1900">
                <a:solidFill>
                  <a:srgbClr val="660066"/>
                </a:solidFill>
                <a:latin typeface="Segoe UI"/>
                <a:ea typeface="Segoe UI"/>
                <a:cs typeface="Segoe UI"/>
                <a:sym typeface="Segoe UI"/>
              </a:defRPr>
            </a:pPr>
            <a:r>
              <a:rPr dirty="0"/>
              <a:t>Companies keep records of users’ data for better marketing purposes </a:t>
            </a:r>
          </a:p>
          <a:p>
            <a:pPr marL="171449" indent="-171449">
              <a:spcBef>
                <a:spcPts val="1500"/>
              </a:spcBef>
              <a:buClr>
                <a:srgbClr val="660066"/>
              </a:buClr>
              <a:buFontTx/>
              <a:buChar char="▪"/>
              <a:defRPr sz="1900">
                <a:solidFill>
                  <a:srgbClr val="660066"/>
                </a:solidFill>
                <a:latin typeface="Segoe UI"/>
                <a:ea typeface="Segoe UI"/>
                <a:cs typeface="Segoe UI"/>
                <a:sym typeface="Segoe UI"/>
              </a:defRPr>
            </a:pPr>
            <a:r>
              <a:rPr dirty="0"/>
              <a:t>Converge gaming and marketing achieved through competition and reward</a:t>
            </a:r>
          </a:p>
        </p:txBody>
      </p:sp>
      <p:pic>
        <p:nvPicPr>
          <p:cNvPr id="172" name="image2.gif" descr="image2.gif"/>
          <p:cNvPicPr>
            <a:picLocks noChangeAspect="1"/>
          </p:cNvPicPr>
          <p:nvPr/>
        </p:nvPicPr>
        <p:blipFill>
          <a:blip r:embed="rId5">
            <a:extLst/>
          </a:blip>
          <a:stretch>
            <a:fillRect/>
          </a:stretch>
        </p:blipFill>
        <p:spPr>
          <a:xfrm>
            <a:off x="8077200" y="6375400"/>
            <a:ext cx="1041401" cy="482600"/>
          </a:xfrm>
          <a:prstGeom prst="rect">
            <a:avLst/>
          </a:prstGeom>
          <a:ln w="12700">
            <a:miter lim="400000"/>
          </a:ln>
        </p:spPr>
      </p:pic>
      <p:pic>
        <p:nvPicPr>
          <p:cNvPr id="174" name="Image 28-02-2017 at 18.49.jpg" descr="Image 28-02-2017 at 18.49.jpg"/>
          <p:cNvPicPr>
            <a:picLocks noChangeAspect="1"/>
          </p:cNvPicPr>
          <p:nvPr/>
        </p:nvPicPr>
        <p:blipFill>
          <a:blip r:embed="rId6">
            <a:extLst/>
          </a:blip>
          <a:srcRect/>
          <a:stretch>
            <a:fillRect/>
          </a:stretch>
        </p:blipFill>
        <p:spPr>
          <a:xfrm>
            <a:off x="8113316" y="4883714"/>
            <a:ext cx="969310" cy="1369342"/>
          </a:xfrm>
          <a:prstGeom prst="rect">
            <a:avLst/>
          </a:prstGeom>
          <a:ln w="12700">
            <a:miter lim="400000"/>
          </a:ln>
        </p:spPr>
      </p:pic>
      <p:pic>
        <p:nvPicPr>
          <p:cNvPr id="175" name="Aegean-Miles_Bonus_bluecard.png" descr="Aegean-Miles_Bonus_bluecard.png"/>
          <p:cNvPicPr>
            <a:picLocks noChangeAspect="1"/>
          </p:cNvPicPr>
          <p:nvPr/>
        </p:nvPicPr>
        <p:blipFill>
          <a:blip r:embed="rId7">
            <a:extLst/>
          </a:blip>
          <a:stretch>
            <a:fillRect/>
          </a:stretch>
        </p:blipFill>
        <p:spPr>
          <a:xfrm rot="900000">
            <a:off x="6106169" y="765462"/>
            <a:ext cx="2774852" cy="2058761"/>
          </a:xfrm>
          <a:prstGeom prst="rect">
            <a:avLst/>
          </a:prstGeom>
          <a:ln w="12700">
            <a:miter lim="400000"/>
          </a:ln>
        </p:spPr>
      </p:pic>
    </p:spTree>
    <p:extLst>
      <p:ext uri="{BB962C8B-B14F-4D97-AF65-F5344CB8AC3E}">
        <p14:creationId xmlns:p14="http://schemas.microsoft.com/office/powerpoint/2010/main" val="1767257248"/>
      </p:ext>
    </p:extLst>
  </p:cSld>
  <p:clrMapOvr>
    <a:masterClrMapping/>
  </p:clrMapOvr>
  <mc:AlternateContent xmlns:mc="http://schemas.openxmlformats.org/markup-compatibility/2006" xmlns:p14="http://schemas.microsoft.com/office/powerpoint/2010/main">
    <mc:Choice Requires="p14">
      <p:transition spd="slow" p14:dur="1200">
        <p:checker/>
      </p:transition>
    </mc:Choice>
    <mc:Fallback xmlns="">
      <p:transition spd="slow">
        <p:checker/>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66">
                                            <p:bg/>
                                          </p:spTgt>
                                        </p:tgtEl>
                                        <p:attrNameLst>
                                          <p:attrName>style.visibility</p:attrName>
                                        </p:attrNameLst>
                                      </p:cBhvr>
                                      <p:to>
                                        <p:strVal val="visible"/>
                                      </p:to>
                                    </p:set>
                                    <p:animEffect transition="in" filter="dissolve">
                                      <p:cBhvr>
                                        <p:cTn id="7" dur="500"/>
                                        <p:tgtEl>
                                          <p:spTgt spid="166">
                                            <p:bg/>
                                          </p:spTgt>
                                        </p:tgtEl>
                                      </p:cBhvr>
                                    </p:animEffect>
                                  </p:childTnLst>
                                </p:cTn>
                              </p:par>
                              <p:par>
                                <p:cTn id="8" presetID="9" presetClass="entr" presetSubtype="0" fill="hold" grpId="0" nodeType="withEffect">
                                  <p:stCondLst>
                                    <p:cond delay="0"/>
                                  </p:stCondLst>
                                  <p:iterate>
                                    <p:tmAbs val="0"/>
                                  </p:iterate>
                                  <p:childTnLst>
                                    <p:set>
                                      <p:cBhvr>
                                        <p:cTn id="9" fill="hold"/>
                                        <p:tgtEl>
                                          <p:spTgt spid="166">
                                            <p:txEl>
                                              <p:pRg st="0" end="0"/>
                                            </p:txEl>
                                          </p:spTgt>
                                        </p:tgtEl>
                                        <p:attrNameLst>
                                          <p:attrName>style.visibility</p:attrName>
                                        </p:attrNameLst>
                                      </p:cBhvr>
                                      <p:to>
                                        <p:strVal val="visible"/>
                                      </p:to>
                                    </p:set>
                                    <p:animEffect transition="in" filter="dissolve">
                                      <p:cBhvr>
                                        <p:cTn id="10" dur="500"/>
                                        <p:tgtEl>
                                          <p:spTgt spid="1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166">
                                            <p:txEl>
                                              <p:pRg st="1" end="1"/>
                                            </p:txEl>
                                          </p:spTgt>
                                        </p:tgtEl>
                                        <p:attrNameLst>
                                          <p:attrName>style.visibility</p:attrName>
                                        </p:attrNameLst>
                                      </p:cBhvr>
                                      <p:to>
                                        <p:strVal val="visible"/>
                                      </p:to>
                                    </p:set>
                                    <p:animEffect transition="in" filter="dissolve">
                                      <p:cBhvr>
                                        <p:cTn id="15" dur="500"/>
                                        <p:tgtEl>
                                          <p:spTgt spid="1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0" nodeType="clickEffect">
                                  <p:stCondLst>
                                    <p:cond delay="0"/>
                                  </p:stCondLst>
                                  <p:iterate>
                                    <p:tmAbs val="0"/>
                                  </p:iterate>
                                  <p:childTnLst>
                                    <p:set>
                                      <p:cBhvr>
                                        <p:cTn id="19" fill="hold"/>
                                        <p:tgtEl>
                                          <p:spTgt spid="166">
                                            <p:txEl>
                                              <p:pRg st="2" end="2"/>
                                            </p:txEl>
                                          </p:spTgt>
                                        </p:tgtEl>
                                        <p:attrNameLst>
                                          <p:attrName>style.visibility</p:attrName>
                                        </p:attrNameLst>
                                      </p:cBhvr>
                                      <p:to>
                                        <p:strVal val="visible"/>
                                      </p:to>
                                    </p:set>
                                    <p:animEffect transition="in" filter="dissolve">
                                      <p:cBhvr>
                                        <p:cTn id="20" dur="500"/>
                                        <p:tgtEl>
                                          <p:spTgt spid="16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fill="hold" grpId="0" nodeType="clickEffect">
                                  <p:stCondLst>
                                    <p:cond delay="0"/>
                                  </p:stCondLst>
                                  <p:iterate>
                                    <p:tmAbs val="0"/>
                                  </p:iterate>
                                  <p:childTnLst>
                                    <p:set>
                                      <p:cBhvr>
                                        <p:cTn id="24" fill="hold"/>
                                        <p:tgtEl>
                                          <p:spTgt spid="166">
                                            <p:txEl>
                                              <p:pRg st="3" end="3"/>
                                            </p:txEl>
                                          </p:spTgt>
                                        </p:tgtEl>
                                        <p:attrNameLst>
                                          <p:attrName>style.visibility</p:attrName>
                                        </p:attrNameLst>
                                      </p:cBhvr>
                                      <p:to>
                                        <p:strVal val="visible"/>
                                      </p:to>
                                    </p:set>
                                    <p:animEffect transition="in" filter="dissolve">
                                      <p:cBhvr>
                                        <p:cTn id="25" dur="500"/>
                                        <p:tgtEl>
                                          <p:spTgt spid="16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build="p" animBg="1" advAuto="0"/>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7" name="image10.jpg" descr="image10.jpg"/>
          <p:cNvPicPr>
            <a:picLocks noChangeAspect="1"/>
          </p:cNvPicPr>
          <p:nvPr/>
        </p:nvPicPr>
        <p:blipFill>
          <a:blip r:embed="rId3">
            <a:extLst/>
          </a:blip>
          <a:srcRect l="25963" t="7979" r="9814" b="43"/>
          <a:stretch>
            <a:fillRect/>
          </a:stretch>
        </p:blipFill>
        <p:spPr>
          <a:xfrm flipH="1">
            <a:off x="-25400" y="0"/>
            <a:ext cx="9194800" cy="6858000"/>
          </a:xfrm>
          <a:prstGeom prst="rect">
            <a:avLst/>
          </a:prstGeom>
          <a:ln w="12700">
            <a:miter lim="400000"/>
          </a:ln>
        </p:spPr>
      </p:pic>
      <p:sp>
        <p:nvSpPr>
          <p:cNvPr id="178" name="Gamification…"/>
          <p:cNvSpPr/>
          <p:nvPr/>
        </p:nvSpPr>
        <p:spPr>
          <a:xfrm>
            <a:off x="395198" y="777490"/>
            <a:ext cx="3767030" cy="12344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defRPr sz="3700" b="1">
                <a:ln w="11188">
                  <a:solidFill>
                    <a:srgbClr val="535353"/>
                  </a:solidFill>
                </a:ln>
                <a:solidFill>
                  <a:srgbClr val="FFFFFF"/>
                </a:solidFill>
                <a:effectLst>
                  <a:outerShdw blurRad="50800" dist="38100" dir="16200000" rotWithShape="0">
                    <a:srgbClr val="000000">
                      <a:alpha val="40000"/>
                    </a:srgbClr>
                  </a:outerShdw>
                </a:effectLst>
                <a:latin typeface="Segoe UI"/>
                <a:ea typeface="Segoe UI"/>
                <a:cs typeface="Segoe UI"/>
                <a:sym typeface="Segoe UI"/>
              </a:defRPr>
            </a:pPr>
            <a:r>
              <a:rPr dirty="0"/>
              <a:t>Gamification </a:t>
            </a:r>
          </a:p>
          <a:p>
            <a:pPr>
              <a:defRPr sz="3700" b="1">
                <a:ln w="11188">
                  <a:solidFill>
                    <a:srgbClr val="535353"/>
                  </a:solidFill>
                </a:ln>
                <a:solidFill>
                  <a:srgbClr val="FFFFFF"/>
                </a:solidFill>
                <a:effectLst>
                  <a:outerShdw blurRad="50800" dist="38100" dir="16200000" rotWithShape="0">
                    <a:srgbClr val="000000">
                      <a:alpha val="40000"/>
                    </a:srgbClr>
                  </a:outerShdw>
                </a:effectLst>
                <a:latin typeface="Segoe UI"/>
                <a:ea typeface="Segoe UI"/>
                <a:cs typeface="Segoe UI"/>
                <a:sym typeface="Segoe UI"/>
              </a:defRPr>
            </a:pPr>
            <a:r>
              <a:rPr dirty="0"/>
              <a:t>&amp; Learning</a:t>
            </a:r>
          </a:p>
        </p:txBody>
      </p:sp>
      <p:sp>
        <p:nvSpPr>
          <p:cNvPr id="179" name="Most students describe class as a boring place to be in…"/>
          <p:cNvSpPr>
            <a:spLocks noGrp="1"/>
          </p:cNvSpPr>
          <p:nvPr>
            <p:ph type="body" sz="half" idx="1"/>
          </p:nvPr>
        </p:nvSpPr>
        <p:spPr>
          <a:xfrm>
            <a:off x="3856484" y="4151673"/>
            <a:ext cx="5022850" cy="1611172"/>
          </a:xfrm>
          <a:prstGeom prst="rect">
            <a:avLst/>
          </a:prstGeom>
        </p:spPr>
        <p:txBody>
          <a:bodyPr/>
          <a:lstStyle/>
          <a:p>
            <a:pPr marL="0" indent="0" defTabSz="644651">
              <a:spcBef>
                <a:spcPts val="3700"/>
              </a:spcBef>
              <a:buClr>
                <a:srgbClr val="203864"/>
              </a:buClr>
              <a:buNone/>
              <a:defRPr sz="2726" b="1">
                <a:solidFill>
                  <a:srgbClr val="FFFFFF"/>
                </a:solidFill>
                <a:latin typeface="Segoe UI"/>
                <a:ea typeface="Segoe UI"/>
                <a:cs typeface="Segoe UI"/>
                <a:sym typeface="Segoe UI"/>
              </a:defRPr>
            </a:pPr>
            <a:r>
              <a:rPr dirty="0"/>
              <a:t>Report cards a</a:t>
            </a:r>
            <a:r>
              <a:rPr lang="en-GB" dirty="0"/>
              <a:t>may not b</a:t>
            </a:r>
            <a:r>
              <a:rPr dirty="0"/>
              <a:t>e not enough motivation</a:t>
            </a:r>
          </a:p>
        </p:txBody>
      </p:sp>
      <p:pic>
        <p:nvPicPr>
          <p:cNvPr id="181" name="236af84cacad0c179a3d7acdebd4e89c.jpg" descr="236af84cacad0c179a3d7acdebd4e89c.jpg"/>
          <p:cNvPicPr>
            <a:picLocks noChangeAspect="1"/>
          </p:cNvPicPr>
          <p:nvPr/>
        </p:nvPicPr>
        <p:blipFill>
          <a:blip r:embed="rId4">
            <a:extLst/>
          </a:blip>
          <a:stretch>
            <a:fillRect/>
          </a:stretch>
        </p:blipFill>
        <p:spPr>
          <a:xfrm>
            <a:off x="3955115" y="-11064"/>
            <a:ext cx="5210314" cy="2924990"/>
          </a:xfrm>
          <a:prstGeom prst="rect">
            <a:avLst/>
          </a:prstGeom>
          <a:ln w="12700">
            <a:miter lim="400000"/>
          </a:ln>
        </p:spPr>
      </p:pic>
      <p:pic>
        <p:nvPicPr>
          <p:cNvPr id="182" name="f-report-card.jpg" descr="f-report-card.jpg"/>
          <p:cNvPicPr>
            <a:picLocks noChangeAspect="1"/>
          </p:cNvPicPr>
          <p:nvPr/>
        </p:nvPicPr>
        <p:blipFill>
          <a:blip r:embed="rId5">
            <a:extLst/>
          </a:blip>
          <a:stretch>
            <a:fillRect/>
          </a:stretch>
        </p:blipFill>
        <p:spPr>
          <a:xfrm>
            <a:off x="-48227" y="3761635"/>
            <a:ext cx="3654371" cy="3101277"/>
          </a:xfrm>
          <a:prstGeom prst="rect">
            <a:avLst/>
          </a:prstGeom>
          <a:ln w="12700">
            <a:miter lim="400000"/>
          </a:ln>
        </p:spPr>
      </p:pic>
    </p:spTree>
    <p:extLst>
      <p:ext uri="{BB962C8B-B14F-4D97-AF65-F5344CB8AC3E}">
        <p14:creationId xmlns:p14="http://schemas.microsoft.com/office/powerpoint/2010/main" val="4151073949"/>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79">
                                            <p:bg/>
                                          </p:spTgt>
                                        </p:tgtEl>
                                        <p:attrNameLst>
                                          <p:attrName>style.visibility</p:attrName>
                                        </p:attrNameLst>
                                      </p:cBhvr>
                                      <p:to>
                                        <p:strVal val="visible"/>
                                      </p:to>
                                    </p:set>
                                    <p:animEffect transition="in" filter="dissolve">
                                      <p:cBhvr>
                                        <p:cTn id="7" dur="500"/>
                                        <p:tgtEl>
                                          <p:spTgt spid="179">
                                            <p:bg/>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79">
                                            <p:txEl>
                                              <p:pRg st="0" end="0"/>
                                            </p:txEl>
                                          </p:spTgt>
                                        </p:tgtEl>
                                        <p:attrNameLst>
                                          <p:attrName>style.visibility</p:attrName>
                                        </p:attrNameLst>
                                      </p:cBhvr>
                                      <p:to>
                                        <p:strVal val="visible"/>
                                      </p:to>
                                    </p:set>
                                    <p:animEffect transition="in" filter="dissolve">
                                      <p:cBhvr>
                                        <p:cTn id="12" dur="500"/>
                                        <p:tgtEl>
                                          <p:spTgt spid="1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 grpId="0" build="p"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image10.jpeg" descr="image10.jpeg"/>
          <p:cNvPicPr>
            <a:picLocks noChangeAspect="1"/>
          </p:cNvPicPr>
          <p:nvPr/>
        </p:nvPicPr>
        <p:blipFill>
          <a:blip r:embed="rId2">
            <a:extLst/>
          </a:blip>
          <a:srcRect l="17737" t="8486" r="18133" b="42"/>
          <a:stretch>
            <a:fillRect/>
          </a:stretch>
        </p:blipFill>
        <p:spPr>
          <a:xfrm flipH="1">
            <a:off x="-38102" y="0"/>
            <a:ext cx="9181510" cy="6870701"/>
          </a:xfrm>
          <a:prstGeom prst="rect">
            <a:avLst/>
          </a:prstGeom>
          <a:ln w="12700">
            <a:miter lim="400000"/>
          </a:ln>
        </p:spPr>
      </p:pic>
      <p:sp>
        <p:nvSpPr>
          <p:cNvPr id="147" name="Gamification in Education"/>
          <p:cNvSpPr txBox="1"/>
          <p:nvPr/>
        </p:nvSpPr>
        <p:spPr>
          <a:xfrm>
            <a:off x="233716" y="380945"/>
            <a:ext cx="6050186" cy="1437639"/>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a:defRPr sz="4400" b="1">
                <a:ln w="12700">
                  <a:solidFill>
                    <a:srgbClr val="535353"/>
                  </a:solidFill>
                </a:ln>
                <a:solidFill>
                  <a:srgbClr val="FFFFFF"/>
                </a:solidFill>
                <a:effectLst>
                  <a:outerShdw blurRad="50800" dist="38100" dir="16200000" rotWithShape="0">
                    <a:srgbClr val="000000">
                      <a:alpha val="40000"/>
                    </a:srgbClr>
                  </a:outerShdw>
                </a:effectLst>
                <a:latin typeface="Segoe UI"/>
                <a:ea typeface="Segoe UI"/>
                <a:cs typeface="Segoe UI"/>
                <a:sym typeface="Segoe UI"/>
              </a:defRPr>
            </a:lvl1pPr>
          </a:lstStyle>
          <a:p>
            <a:r>
              <a:rPr dirty="0"/>
              <a:t>Gamification in Education</a:t>
            </a:r>
          </a:p>
        </p:txBody>
      </p:sp>
      <p:grpSp>
        <p:nvGrpSpPr>
          <p:cNvPr id="153" name="Group"/>
          <p:cNvGrpSpPr/>
          <p:nvPr/>
        </p:nvGrpSpPr>
        <p:grpSpPr>
          <a:xfrm>
            <a:off x="-40262" y="1714258"/>
            <a:ext cx="6324163" cy="5431551"/>
            <a:chOff x="0" y="-1"/>
            <a:chExt cx="6324162" cy="5431549"/>
          </a:xfrm>
        </p:grpSpPr>
        <p:pic>
          <p:nvPicPr>
            <p:cNvPr id="148" name="image21.png" descr="image21.png"/>
            <p:cNvPicPr>
              <a:picLocks noChangeAspect="1"/>
            </p:cNvPicPr>
            <p:nvPr/>
          </p:nvPicPr>
          <p:blipFill>
            <a:blip r:embed="rId3">
              <a:extLst/>
            </a:blip>
            <a:srcRect l="30001" b="35050"/>
            <a:stretch>
              <a:fillRect/>
            </a:stretch>
          </p:blipFill>
          <p:spPr>
            <a:xfrm>
              <a:off x="0" y="-1"/>
              <a:ext cx="6324162" cy="5212600"/>
            </a:xfrm>
            <a:prstGeom prst="rect">
              <a:avLst/>
            </a:prstGeom>
            <a:ln w="12700" cap="flat">
              <a:noFill/>
              <a:miter lim="400000"/>
            </a:ln>
            <a:effectLst/>
          </p:spPr>
        </p:pic>
        <p:pic>
          <p:nvPicPr>
            <p:cNvPr id="149" name="image21.png" descr="image21.png"/>
            <p:cNvPicPr>
              <a:picLocks noChangeAspect="1"/>
            </p:cNvPicPr>
            <p:nvPr/>
          </p:nvPicPr>
          <p:blipFill>
            <a:blip r:embed="rId3">
              <a:extLst/>
            </a:blip>
            <a:srcRect l="30001" t="65577" r="53446"/>
            <a:stretch>
              <a:fillRect/>
            </a:stretch>
          </p:blipFill>
          <p:spPr>
            <a:xfrm>
              <a:off x="936661" y="3340431"/>
              <a:ext cx="1279256" cy="2077650"/>
            </a:xfrm>
            <a:prstGeom prst="rect">
              <a:avLst/>
            </a:prstGeom>
            <a:ln w="12700" cap="flat">
              <a:noFill/>
              <a:miter lim="400000"/>
            </a:ln>
            <a:effectLst/>
          </p:spPr>
        </p:pic>
        <p:sp>
          <p:nvSpPr>
            <p:cNvPr id="150" name="Motivates students to play by using game-like elements in non-game language tasks &amp; activities"/>
            <p:cNvSpPr txBox="1"/>
            <p:nvPr/>
          </p:nvSpPr>
          <p:spPr>
            <a:xfrm>
              <a:off x="50996" y="783195"/>
              <a:ext cx="5426067" cy="146303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p>
              <a:pPr marL="342900" indent="-342900">
                <a:lnSpc>
                  <a:spcPct val="150000"/>
                </a:lnSpc>
                <a:buSzPct val="100000"/>
                <a:buChar char="▪"/>
                <a:defRPr sz="2200">
                  <a:latin typeface="Segoe UI"/>
                  <a:ea typeface="Segoe UI"/>
                  <a:cs typeface="Segoe UI"/>
                  <a:sym typeface="Segoe UI"/>
                </a:defRPr>
              </a:pPr>
              <a:r>
                <a:rPr dirty="0"/>
                <a:t>Motivates students to </a:t>
              </a:r>
              <a:r>
                <a:rPr b="1" dirty="0"/>
                <a:t>play</a:t>
              </a:r>
              <a:r>
                <a:rPr dirty="0"/>
                <a:t> by using game-like elements in non-game language tasks &amp; activities</a:t>
              </a:r>
            </a:p>
          </p:txBody>
        </p:sp>
        <p:sp>
          <p:nvSpPr>
            <p:cNvPr id="151" name="Reinforces self-directed learning"/>
            <p:cNvSpPr txBox="1"/>
            <p:nvPr/>
          </p:nvSpPr>
          <p:spPr>
            <a:xfrm>
              <a:off x="63695" y="2941870"/>
              <a:ext cx="5091722" cy="53706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8" tIns="45718" rIns="45718" bIns="45718" numCol="1" anchor="t">
              <a:spAutoFit/>
            </a:bodyPr>
            <a:lstStyle>
              <a:lvl1pPr marL="342900" indent="-342900">
                <a:lnSpc>
                  <a:spcPct val="150000"/>
                </a:lnSpc>
                <a:buSzPct val="100000"/>
                <a:buChar char="▪"/>
                <a:defRPr sz="2200">
                  <a:latin typeface="Segoe UI"/>
                  <a:ea typeface="Segoe UI"/>
                  <a:cs typeface="Segoe UI"/>
                  <a:sym typeface="Segoe UI"/>
                </a:defRPr>
              </a:lvl1pPr>
            </a:lstStyle>
            <a:p>
              <a:r>
                <a:rPr dirty="0"/>
                <a:t>Reinforces </a:t>
              </a:r>
              <a:r>
                <a:rPr b="1" dirty="0"/>
                <a:t>self-directed learning</a:t>
              </a:r>
            </a:p>
          </p:txBody>
        </p:sp>
        <p:pic>
          <p:nvPicPr>
            <p:cNvPr id="152" name="image21.png" descr="image21.png"/>
            <p:cNvPicPr>
              <a:picLocks noChangeAspect="1"/>
            </p:cNvPicPr>
            <p:nvPr/>
          </p:nvPicPr>
          <p:blipFill>
            <a:blip r:embed="rId3">
              <a:extLst/>
            </a:blip>
            <a:srcRect l="71807" t="65577" r="8618"/>
            <a:stretch>
              <a:fillRect/>
            </a:stretch>
          </p:blipFill>
          <p:spPr>
            <a:xfrm>
              <a:off x="2776729" y="3353897"/>
              <a:ext cx="1512678" cy="2077651"/>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spd="slow" p14:dur="1200">
        <p:checker/>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53"/>
                                        </p:tgtEl>
                                        <p:attrNameLst>
                                          <p:attrName>style.visibility</p:attrName>
                                        </p:attrNameLst>
                                      </p:cBhvr>
                                      <p:to>
                                        <p:strVal val="visible"/>
                                      </p:to>
                                    </p:set>
                                    <p:anim calcmode="lin" valueType="num">
                                      <p:cBhvr>
                                        <p:cTn id="7" dur="750" fill="hold"/>
                                        <p:tgtEl>
                                          <p:spTgt spid="153"/>
                                        </p:tgtEl>
                                        <p:attrNameLst>
                                          <p:attrName>ppt_w</p:attrName>
                                        </p:attrNameLst>
                                      </p:cBhvr>
                                      <p:tavLst>
                                        <p:tav tm="0">
                                          <p:val>
                                            <p:fltVal val="0"/>
                                          </p:val>
                                        </p:tav>
                                        <p:tav tm="100000">
                                          <p:val>
                                            <p:strVal val="#ppt_w"/>
                                          </p:val>
                                        </p:tav>
                                      </p:tavLst>
                                    </p:anim>
                                    <p:anim calcmode="lin" valueType="num">
                                      <p:cBhvr>
                                        <p:cTn id="8" dur="750" fill="hold"/>
                                        <p:tgtEl>
                                          <p:spTgt spid="15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10.jpg" descr="image10.jpg">
            <a:extLst>
              <a:ext uri="{FF2B5EF4-FFF2-40B4-BE49-F238E27FC236}">
                <a16:creationId xmlns:a16="http://schemas.microsoft.com/office/drawing/2014/main" id="{237ABA78-12C9-4E4C-8F56-626EBC70CAF4}"/>
              </a:ext>
            </a:extLst>
          </p:cNvPr>
          <p:cNvPicPr>
            <a:picLocks noChangeAspect="1"/>
          </p:cNvPicPr>
          <p:nvPr/>
        </p:nvPicPr>
        <p:blipFill>
          <a:blip r:embed="rId2">
            <a:extLst/>
          </a:blip>
          <a:srcRect l="25963" t="7979" r="9814" b="43"/>
          <a:stretch>
            <a:fillRect/>
          </a:stretch>
        </p:blipFill>
        <p:spPr>
          <a:xfrm flipH="1">
            <a:off x="-42530" y="-1700"/>
            <a:ext cx="9194800" cy="6858000"/>
          </a:xfrm>
          <a:prstGeom prst="rect">
            <a:avLst/>
          </a:prstGeom>
          <a:ln w="12700">
            <a:miter lim="400000"/>
          </a:ln>
        </p:spPr>
      </p:pic>
      <p:sp>
        <p:nvSpPr>
          <p:cNvPr id="4" name="Title 3">
            <a:extLst>
              <a:ext uri="{FF2B5EF4-FFF2-40B4-BE49-F238E27FC236}">
                <a16:creationId xmlns:a16="http://schemas.microsoft.com/office/drawing/2014/main" id="{F8D41B0F-CE63-41C2-B306-011921E5AAC2}"/>
              </a:ext>
            </a:extLst>
          </p:cNvPr>
          <p:cNvSpPr>
            <a:spLocks noGrp="1"/>
          </p:cNvSpPr>
          <p:nvPr>
            <p:ph type="title"/>
          </p:nvPr>
        </p:nvSpPr>
        <p:spPr>
          <a:xfrm>
            <a:off x="607385" y="2959471"/>
            <a:ext cx="7886700" cy="1325564"/>
          </a:xfrm>
        </p:spPr>
        <p:txBody>
          <a:bodyPr>
            <a:normAutofit/>
          </a:bodyPr>
          <a:lstStyle/>
          <a:p>
            <a:pPr algn="ctr"/>
            <a:r>
              <a:rPr lang="en-GB" sz="5400" b="1" dirty="0">
                <a:ln w="11188">
                  <a:solidFill>
                    <a:srgbClr val="535353"/>
                  </a:solidFill>
                </a:ln>
                <a:solidFill>
                  <a:srgbClr val="FFFFFF"/>
                </a:solidFill>
                <a:effectLst>
                  <a:outerShdw blurRad="50800" dist="38100" dir="16200000" rotWithShape="0">
                    <a:srgbClr val="000000">
                      <a:alpha val="40000"/>
                    </a:srgbClr>
                  </a:outerShdw>
                </a:effectLst>
                <a:latin typeface="Segoe UI"/>
                <a:cs typeface="Segoe UI"/>
              </a:rPr>
              <a:t>Game</a:t>
            </a:r>
            <a:r>
              <a:rPr lang="en-GB" sz="5400" dirty="0"/>
              <a:t> </a:t>
            </a:r>
            <a:r>
              <a:rPr lang="en-GB" sz="5400" b="1" dirty="0">
                <a:ln w="11188">
                  <a:solidFill>
                    <a:srgbClr val="535353"/>
                  </a:solidFill>
                </a:ln>
                <a:solidFill>
                  <a:srgbClr val="FFFFFF"/>
                </a:solidFill>
                <a:effectLst>
                  <a:outerShdw blurRad="50800" dist="38100" dir="16200000" rotWithShape="0">
                    <a:srgbClr val="000000">
                      <a:alpha val="40000"/>
                    </a:srgbClr>
                  </a:outerShdw>
                </a:effectLst>
                <a:latin typeface="Segoe UI"/>
                <a:cs typeface="Segoe UI"/>
              </a:rPr>
              <a:t>Mechanics</a:t>
            </a:r>
          </a:p>
        </p:txBody>
      </p:sp>
      <p:pic>
        <p:nvPicPr>
          <p:cNvPr id="2050" name="Picture 2" descr="game mechanics">
            <a:extLst>
              <a:ext uri="{FF2B5EF4-FFF2-40B4-BE49-F238E27FC236}">
                <a16:creationId xmlns:a16="http://schemas.microsoft.com/office/drawing/2014/main" id="{2C7BC99D-7023-411E-92B9-FF64FB14F9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868" y="4303602"/>
            <a:ext cx="19050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00527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0.jpeg" descr="image10.jpeg">
            <a:extLst>
              <a:ext uri="{FF2B5EF4-FFF2-40B4-BE49-F238E27FC236}">
                <a16:creationId xmlns:a16="http://schemas.microsoft.com/office/drawing/2014/main" id="{9617AA86-2208-4563-97C3-DDFF2C6C8221}"/>
              </a:ext>
            </a:extLst>
          </p:cNvPr>
          <p:cNvPicPr>
            <a:picLocks noChangeAspect="1"/>
          </p:cNvPicPr>
          <p:nvPr/>
        </p:nvPicPr>
        <p:blipFill>
          <a:blip r:embed="rId2">
            <a:extLst/>
          </a:blip>
          <a:srcRect l="17737" t="8486" r="18133" b="42"/>
          <a:stretch>
            <a:fillRect/>
          </a:stretch>
        </p:blipFill>
        <p:spPr>
          <a:xfrm flipH="1">
            <a:off x="0" y="-4"/>
            <a:ext cx="9181510" cy="6870701"/>
          </a:xfrm>
          <a:prstGeom prst="rect">
            <a:avLst/>
          </a:prstGeom>
          <a:ln w="12700">
            <a:miter lim="400000"/>
          </a:ln>
        </p:spPr>
      </p:pic>
      <p:sp>
        <p:nvSpPr>
          <p:cNvPr id="2" name="Title 1">
            <a:extLst>
              <a:ext uri="{FF2B5EF4-FFF2-40B4-BE49-F238E27FC236}">
                <a16:creationId xmlns:a16="http://schemas.microsoft.com/office/drawing/2014/main" id="{60925328-43CC-4797-8D07-94281E1D338F}"/>
              </a:ext>
            </a:extLst>
          </p:cNvPr>
          <p:cNvSpPr>
            <a:spLocks noGrp="1"/>
          </p:cNvSpPr>
          <p:nvPr>
            <p:ph type="title"/>
          </p:nvPr>
        </p:nvSpPr>
        <p:spPr>
          <a:xfrm>
            <a:off x="1155057" y="3430656"/>
            <a:ext cx="4815220" cy="1325564"/>
          </a:xfrm>
        </p:spPr>
        <p:txBody>
          <a:bodyPr>
            <a:normAutofit fontScale="90000"/>
          </a:bodyPr>
          <a:lstStyle/>
          <a:p>
            <a:r>
              <a:rPr lang="en-GB" sz="4900" b="1" dirty="0">
                <a:ln w="12700">
                  <a:solidFill>
                    <a:srgbClr val="535353"/>
                  </a:solidFill>
                </a:ln>
                <a:solidFill>
                  <a:srgbClr val="FFFFFF"/>
                </a:solidFill>
                <a:latin typeface="Segoe UI"/>
                <a:cs typeface="Segoe UI"/>
              </a:rPr>
              <a:t>Points: Tangible, measurable </a:t>
            </a:r>
            <a:r>
              <a:rPr lang="en-GB" sz="4400" b="1" dirty="0">
                <a:ln w="12700">
                  <a:solidFill>
                    <a:srgbClr val="535353"/>
                  </a:solidFill>
                </a:ln>
                <a:solidFill>
                  <a:srgbClr val="FFFFFF"/>
                </a:solidFill>
                <a:latin typeface="Segoe UI"/>
                <a:cs typeface="Segoe UI"/>
              </a:rPr>
              <a:t>evidence of my </a:t>
            </a:r>
            <a:r>
              <a:rPr lang="en-GB" sz="4900" b="1" dirty="0">
                <a:ln w="12700">
                  <a:solidFill>
                    <a:srgbClr val="535353"/>
                  </a:solidFill>
                </a:ln>
                <a:solidFill>
                  <a:srgbClr val="FFFFFF"/>
                </a:solidFill>
                <a:latin typeface="Segoe UI"/>
                <a:cs typeface="Segoe UI"/>
              </a:rPr>
              <a:t>accomplishments</a:t>
            </a:r>
            <a:br>
              <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rPr>
            </a:br>
            <a:endParaRPr lang="en-GB" sz="4400" b="1" dirty="0">
              <a:ln w="12700">
                <a:solidFill>
                  <a:srgbClr val="535353"/>
                </a:solidFill>
              </a:ln>
              <a:solidFill>
                <a:srgbClr val="FFFFFF"/>
              </a:solidFill>
              <a:effectLst>
                <a:outerShdw blurRad="50800" dist="38100" dir="16200000" rotWithShape="0">
                  <a:srgbClr val="000000">
                    <a:alpha val="40000"/>
                  </a:srgbClr>
                </a:outerShdw>
              </a:effectLst>
              <a:latin typeface="Segoe UI"/>
              <a:cs typeface="Segoe UI"/>
            </a:endParaRPr>
          </a:p>
        </p:txBody>
      </p:sp>
    </p:spTree>
    <p:extLst>
      <p:ext uri="{BB962C8B-B14F-4D97-AF65-F5344CB8AC3E}">
        <p14:creationId xmlns:p14="http://schemas.microsoft.com/office/powerpoint/2010/main" val="389287652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a:extLst>
              <a:ext uri="{FF2B5EF4-FFF2-40B4-BE49-F238E27FC236}">
                <a16:creationId xmlns:a16="http://schemas.microsoft.com/office/drawing/2014/main" id="{02336F08-93D0-4E04-B88E-062BFBD19502}"/>
              </a:ext>
            </a:extLst>
          </p:cNvPr>
          <p:cNvSpPr/>
          <p:nvPr/>
        </p:nvSpPr>
        <p:spPr>
          <a:xfrm>
            <a:off x="0" y="-239789"/>
            <a:ext cx="9168284" cy="6848551"/>
          </a:xfrm>
          <a:prstGeom prst="rect">
            <a:avLst/>
          </a:prstGeom>
          <a:solidFill>
            <a:schemeClr val="accent5">
              <a:lumOff val="12058"/>
            </a:schemeClr>
          </a:solidFill>
          <a:ln w="12700">
            <a:solidFill>
              <a:schemeClr val="accent1"/>
            </a:solidFill>
            <a:miter/>
          </a:ln>
        </p:spPr>
        <p:txBody>
          <a:bodyPr lIns="45719" rIns="45719" anchor="ctr"/>
          <a:lstStyle/>
          <a:p>
            <a:endParaRPr dirty="0"/>
          </a:p>
        </p:txBody>
      </p:sp>
      <p:sp>
        <p:nvSpPr>
          <p:cNvPr id="214" name="Students gain ELECs (English Language Experience Credits) while completing language tasks and when they get badges"/>
          <p:cNvSpPr txBox="1"/>
          <p:nvPr/>
        </p:nvSpPr>
        <p:spPr>
          <a:xfrm>
            <a:off x="434866" y="808056"/>
            <a:ext cx="6982554" cy="1279257"/>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lvl1pPr marL="285750" indent="-285750">
              <a:lnSpc>
                <a:spcPct val="110000"/>
              </a:lnSpc>
              <a:buSzPct val="100000"/>
              <a:buFont typeface="Arial"/>
              <a:buChar char="•"/>
              <a:defRPr sz="1600" b="1">
                <a:solidFill>
                  <a:srgbClr val="222A35"/>
                </a:solidFill>
                <a:latin typeface="Segoe UI"/>
                <a:ea typeface="Segoe UI"/>
                <a:cs typeface="Segoe UI"/>
                <a:sym typeface="Segoe UI"/>
              </a:defRPr>
            </a:lvl1pPr>
          </a:lstStyle>
          <a:p>
            <a:r>
              <a:rPr sz="2400" dirty="0">
                <a:solidFill>
                  <a:schemeClr val="bg1"/>
                </a:solidFill>
              </a:rPr>
              <a:t>Students gain ELECs (English Language Experience Credits) while completing language tasks and when they get badges</a:t>
            </a:r>
          </a:p>
        </p:txBody>
      </p:sp>
      <p:pic>
        <p:nvPicPr>
          <p:cNvPr id="215" name="image58.png" descr="image58.png"/>
          <p:cNvPicPr>
            <a:picLocks noChangeAspect="1"/>
          </p:cNvPicPr>
          <p:nvPr/>
        </p:nvPicPr>
        <p:blipFill>
          <a:blip r:embed="rId3">
            <a:extLst/>
          </a:blip>
          <a:stretch>
            <a:fillRect/>
          </a:stretch>
        </p:blipFill>
        <p:spPr>
          <a:xfrm>
            <a:off x="3513697" y="2889894"/>
            <a:ext cx="824892" cy="824892"/>
          </a:xfrm>
          <a:prstGeom prst="rect">
            <a:avLst/>
          </a:prstGeom>
          <a:ln w="12700">
            <a:miter lim="400000"/>
          </a:ln>
        </p:spPr>
      </p:pic>
      <p:pic>
        <p:nvPicPr>
          <p:cNvPr id="216" name="image58.png" descr="image58.png"/>
          <p:cNvPicPr>
            <a:picLocks noChangeAspect="1"/>
          </p:cNvPicPr>
          <p:nvPr/>
        </p:nvPicPr>
        <p:blipFill>
          <a:blip r:embed="rId3">
            <a:extLst/>
          </a:blip>
          <a:stretch>
            <a:fillRect/>
          </a:stretch>
        </p:blipFill>
        <p:spPr>
          <a:xfrm>
            <a:off x="5158065" y="4100609"/>
            <a:ext cx="824892" cy="824892"/>
          </a:xfrm>
          <a:prstGeom prst="rect">
            <a:avLst/>
          </a:prstGeom>
          <a:ln w="12700">
            <a:miter lim="400000"/>
          </a:ln>
        </p:spPr>
      </p:pic>
      <p:pic>
        <p:nvPicPr>
          <p:cNvPr id="217" name="image58.png" descr="image58.png"/>
          <p:cNvPicPr>
            <a:picLocks noChangeAspect="1"/>
          </p:cNvPicPr>
          <p:nvPr/>
        </p:nvPicPr>
        <p:blipFill>
          <a:blip r:embed="rId3">
            <a:extLst/>
          </a:blip>
          <a:stretch>
            <a:fillRect/>
          </a:stretch>
        </p:blipFill>
        <p:spPr>
          <a:xfrm>
            <a:off x="4421889" y="3489237"/>
            <a:ext cx="824892" cy="824890"/>
          </a:xfrm>
          <a:prstGeom prst="rect">
            <a:avLst/>
          </a:prstGeom>
          <a:ln w="12700">
            <a:miter lim="400000"/>
          </a:ln>
        </p:spPr>
      </p:pic>
      <p:pic>
        <p:nvPicPr>
          <p:cNvPr id="218" name="image58.png" descr="image58.png"/>
          <p:cNvPicPr>
            <a:picLocks noChangeAspect="1"/>
          </p:cNvPicPr>
          <p:nvPr/>
        </p:nvPicPr>
        <p:blipFill>
          <a:blip r:embed="rId3">
            <a:extLst/>
          </a:blip>
          <a:stretch>
            <a:fillRect/>
          </a:stretch>
        </p:blipFill>
        <p:spPr>
          <a:xfrm>
            <a:off x="4580215" y="2509944"/>
            <a:ext cx="824892" cy="824892"/>
          </a:xfrm>
          <a:prstGeom prst="rect">
            <a:avLst/>
          </a:prstGeom>
          <a:ln w="12700">
            <a:miter lim="400000"/>
          </a:ln>
        </p:spPr>
      </p:pic>
      <p:pic>
        <p:nvPicPr>
          <p:cNvPr id="219" name="image58.png" descr="image58.png"/>
          <p:cNvPicPr>
            <a:picLocks noChangeAspect="1"/>
          </p:cNvPicPr>
          <p:nvPr/>
        </p:nvPicPr>
        <p:blipFill>
          <a:blip r:embed="rId3">
            <a:extLst/>
          </a:blip>
          <a:stretch>
            <a:fillRect/>
          </a:stretch>
        </p:blipFill>
        <p:spPr>
          <a:xfrm>
            <a:off x="2097647" y="2723883"/>
            <a:ext cx="824892" cy="824892"/>
          </a:xfrm>
          <a:prstGeom prst="rect">
            <a:avLst/>
          </a:prstGeom>
          <a:ln w="12700">
            <a:miter lim="400000"/>
          </a:ln>
        </p:spPr>
      </p:pic>
      <p:pic>
        <p:nvPicPr>
          <p:cNvPr id="220" name="image58.png" descr="image58.png"/>
          <p:cNvPicPr>
            <a:picLocks noChangeAspect="1"/>
          </p:cNvPicPr>
          <p:nvPr/>
        </p:nvPicPr>
        <p:blipFill>
          <a:blip r:embed="rId3">
            <a:extLst/>
          </a:blip>
          <a:stretch>
            <a:fillRect/>
          </a:stretch>
        </p:blipFill>
        <p:spPr>
          <a:xfrm>
            <a:off x="6504547" y="4646567"/>
            <a:ext cx="824892" cy="824892"/>
          </a:xfrm>
          <a:prstGeom prst="rect">
            <a:avLst/>
          </a:prstGeom>
          <a:ln w="12700">
            <a:miter lim="400000"/>
          </a:ln>
        </p:spPr>
      </p:pic>
      <p:pic>
        <p:nvPicPr>
          <p:cNvPr id="221" name="image58.png" descr="image58.png"/>
          <p:cNvPicPr>
            <a:picLocks noChangeAspect="1"/>
          </p:cNvPicPr>
          <p:nvPr/>
        </p:nvPicPr>
        <p:blipFill>
          <a:blip r:embed="rId3">
            <a:extLst/>
          </a:blip>
          <a:stretch>
            <a:fillRect/>
          </a:stretch>
        </p:blipFill>
        <p:spPr>
          <a:xfrm>
            <a:off x="4197839" y="5797358"/>
            <a:ext cx="824892" cy="824892"/>
          </a:xfrm>
          <a:prstGeom prst="rect">
            <a:avLst/>
          </a:prstGeom>
          <a:ln w="12700">
            <a:miter lim="400000"/>
          </a:ln>
        </p:spPr>
      </p:pic>
      <p:pic>
        <p:nvPicPr>
          <p:cNvPr id="222" name="image58.png" descr="image58.png"/>
          <p:cNvPicPr>
            <a:picLocks noChangeAspect="1"/>
          </p:cNvPicPr>
          <p:nvPr/>
        </p:nvPicPr>
        <p:blipFill>
          <a:blip r:embed="rId3">
            <a:extLst/>
          </a:blip>
          <a:stretch>
            <a:fillRect/>
          </a:stretch>
        </p:blipFill>
        <p:spPr>
          <a:xfrm>
            <a:off x="2053738" y="5970039"/>
            <a:ext cx="824892" cy="824892"/>
          </a:xfrm>
          <a:prstGeom prst="rect">
            <a:avLst/>
          </a:prstGeom>
          <a:ln w="12700">
            <a:miter lim="400000"/>
          </a:ln>
        </p:spPr>
      </p:pic>
      <p:pic>
        <p:nvPicPr>
          <p:cNvPr id="223" name="image58.png" descr="image58.png"/>
          <p:cNvPicPr>
            <a:picLocks noChangeAspect="1"/>
          </p:cNvPicPr>
          <p:nvPr/>
        </p:nvPicPr>
        <p:blipFill>
          <a:blip r:embed="rId3">
            <a:extLst/>
          </a:blip>
          <a:stretch>
            <a:fillRect/>
          </a:stretch>
        </p:blipFill>
        <p:spPr>
          <a:xfrm>
            <a:off x="7323415" y="5418244"/>
            <a:ext cx="824892" cy="824892"/>
          </a:xfrm>
          <a:prstGeom prst="rect">
            <a:avLst/>
          </a:prstGeom>
          <a:ln w="12700">
            <a:miter lim="400000"/>
          </a:ln>
        </p:spPr>
      </p:pic>
      <p:pic>
        <p:nvPicPr>
          <p:cNvPr id="224" name="image58.png" descr="image58.png"/>
          <p:cNvPicPr>
            <a:picLocks noChangeAspect="1"/>
          </p:cNvPicPr>
          <p:nvPr/>
        </p:nvPicPr>
        <p:blipFill>
          <a:blip r:embed="rId3">
            <a:extLst/>
          </a:blip>
          <a:stretch>
            <a:fillRect/>
          </a:stretch>
        </p:blipFill>
        <p:spPr>
          <a:xfrm>
            <a:off x="3104521" y="5723523"/>
            <a:ext cx="824892" cy="824892"/>
          </a:xfrm>
          <a:prstGeom prst="rect">
            <a:avLst/>
          </a:prstGeom>
          <a:ln w="12700">
            <a:miter lim="400000"/>
          </a:ln>
        </p:spPr>
      </p:pic>
      <p:pic>
        <p:nvPicPr>
          <p:cNvPr id="225" name="image58.png" descr="image58.png"/>
          <p:cNvPicPr>
            <a:picLocks noChangeAspect="1"/>
          </p:cNvPicPr>
          <p:nvPr/>
        </p:nvPicPr>
        <p:blipFill>
          <a:blip r:embed="rId3">
            <a:extLst/>
          </a:blip>
          <a:stretch>
            <a:fillRect/>
          </a:stretch>
        </p:blipFill>
        <p:spPr>
          <a:xfrm>
            <a:off x="5329797" y="4959994"/>
            <a:ext cx="824892" cy="824892"/>
          </a:xfrm>
          <a:prstGeom prst="rect">
            <a:avLst/>
          </a:prstGeom>
          <a:ln w="12700">
            <a:miter lim="400000"/>
          </a:ln>
        </p:spPr>
      </p:pic>
      <p:pic>
        <p:nvPicPr>
          <p:cNvPr id="226" name="image58.png" descr="image58.png"/>
          <p:cNvPicPr>
            <a:picLocks noChangeAspect="1"/>
          </p:cNvPicPr>
          <p:nvPr/>
        </p:nvPicPr>
        <p:blipFill>
          <a:blip r:embed="rId3">
            <a:extLst/>
          </a:blip>
          <a:stretch>
            <a:fillRect/>
          </a:stretch>
        </p:blipFill>
        <p:spPr>
          <a:xfrm>
            <a:off x="6148665" y="5819382"/>
            <a:ext cx="824892" cy="824890"/>
          </a:xfrm>
          <a:prstGeom prst="rect">
            <a:avLst/>
          </a:prstGeom>
          <a:ln w="12700">
            <a:miter lim="400000"/>
          </a:ln>
        </p:spPr>
      </p:pic>
      <p:pic>
        <p:nvPicPr>
          <p:cNvPr id="227" name="image58.png" descr="image58.png"/>
          <p:cNvPicPr>
            <a:picLocks noChangeAspect="1"/>
          </p:cNvPicPr>
          <p:nvPr/>
        </p:nvPicPr>
        <p:blipFill>
          <a:blip r:embed="rId3">
            <a:extLst/>
          </a:blip>
          <a:stretch>
            <a:fillRect/>
          </a:stretch>
        </p:blipFill>
        <p:spPr>
          <a:xfrm>
            <a:off x="3364402" y="3795809"/>
            <a:ext cx="824892" cy="824892"/>
          </a:xfrm>
          <a:prstGeom prst="rect">
            <a:avLst/>
          </a:prstGeom>
          <a:ln w="12700">
            <a:miter lim="400000"/>
          </a:ln>
        </p:spPr>
      </p:pic>
      <p:pic>
        <p:nvPicPr>
          <p:cNvPr id="228" name="image58.png" descr="image58.png"/>
          <p:cNvPicPr>
            <a:picLocks noChangeAspect="1"/>
          </p:cNvPicPr>
          <p:nvPr/>
        </p:nvPicPr>
        <p:blipFill>
          <a:blip r:embed="rId3">
            <a:extLst/>
          </a:blip>
          <a:stretch>
            <a:fillRect/>
          </a:stretch>
        </p:blipFill>
        <p:spPr>
          <a:xfrm>
            <a:off x="2097647" y="4759666"/>
            <a:ext cx="824892" cy="824892"/>
          </a:xfrm>
          <a:prstGeom prst="rect">
            <a:avLst/>
          </a:prstGeom>
          <a:ln w="12700">
            <a:miter lim="400000"/>
          </a:ln>
        </p:spPr>
      </p:pic>
      <p:pic>
        <p:nvPicPr>
          <p:cNvPr id="229" name="image58.png" descr="image58.png"/>
          <p:cNvPicPr>
            <a:picLocks noChangeAspect="1"/>
          </p:cNvPicPr>
          <p:nvPr/>
        </p:nvPicPr>
        <p:blipFill>
          <a:blip r:embed="rId3">
            <a:extLst/>
          </a:blip>
          <a:stretch>
            <a:fillRect/>
          </a:stretch>
        </p:blipFill>
        <p:spPr>
          <a:xfrm>
            <a:off x="3173061" y="4699136"/>
            <a:ext cx="824892" cy="824892"/>
          </a:xfrm>
          <a:prstGeom prst="rect">
            <a:avLst/>
          </a:prstGeom>
          <a:ln w="12700">
            <a:miter lim="400000"/>
          </a:ln>
        </p:spPr>
      </p:pic>
      <p:pic>
        <p:nvPicPr>
          <p:cNvPr id="230" name="image58.png" descr="image58.png"/>
          <p:cNvPicPr>
            <a:picLocks noChangeAspect="1"/>
          </p:cNvPicPr>
          <p:nvPr/>
        </p:nvPicPr>
        <p:blipFill>
          <a:blip r:embed="rId3">
            <a:extLst/>
          </a:blip>
          <a:stretch>
            <a:fillRect/>
          </a:stretch>
        </p:blipFill>
        <p:spPr>
          <a:xfrm>
            <a:off x="5897698" y="2661294"/>
            <a:ext cx="824892" cy="824892"/>
          </a:xfrm>
          <a:prstGeom prst="rect">
            <a:avLst/>
          </a:prstGeom>
          <a:ln w="12700">
            <a:miter lim="400000"/>
          </a:ln>
        </p:spPr>
      </p:pic>
      <p:pic>
        <p:nvPicPr>
          <p:cNvPr id="231" name="image58.png" descr="image58.png"/>
          <p:cNvPicPr>
            <a:picLocks noChangeAspect="1"/>
          </p:cNvPicPr>
          <p:nvPr/>
        </p:nvPicPr>
        <p:blipFill>
          <a:blip r:embed="rId3">
            <a:extLst/>
          </a:blip>
          <a:stretch>
            <a:fillRect/>
          </a:stretch>
        </p:blipFill>
        <p:spPr>
          <a:xfrm>
            <a:off x="8275915" y="4227609"/>
            <a:ext cx="824892" cy="824892"/>
          </a:xfrm>
          <a:prstGeom prst="rect">
            <a:avLst/>
          </a:prstGeom>
          <a:ln w="12700">
            <a:miter lim="400000"/>
          </a:ln>
        </p:spPr>
      </p:pic>
      <p:pic>
        <p:nvPicPr>
          <p:cNvPr id="232" name="image58.png" descr="image58.png"/>
          <p:cNvPicPr>
            <a:picLocks noChangeAspect="1"/>
          </p:cNvPicPr>
          <p:nvPr/>
        </p:nvPicPr>
        <p:blipFill>
          <a:blip r:embed="rId3">
            <a:extLst/>
          </a:blip>
          <a:stretch>
            <a:fillRect/>
          </a:stretch>
        </p:blipFill>
        <p:spPr>
          <a:xfrm>
            <a:off x="6917015" y="3859309"/>
            <a:ext cx="824892" cy="824892"/>
          </a:xfrm>
          <a:prstGeom prst="rect">
            <a:avLst/>
          </a:prstGeom>
          <a:ln w="12700">
            <a:miter lim="400000"/>
          </a:ln>
        </p:spPr>
      </p:pic>
      <p:pic>
        <p:nvPicPr>
          <p:cNvPr id="233" name="image58.png" descr="image58.png"/>
          <p:cNvPicPr>
            <a:picLocks noChangeAspect="1"/>
          </p:cNvPicPr>
          <p:nvPr/>
        </p:nvPicPr>
        <p:blipFill>
          <a:blip r:embed="rId3">
            <a:extLst/>
          </a:blip>
          <a:stretch>
            <a:fillRect/>
          </a:stretch>
        </p:blipFill>
        <p:spPr>
          <a:xfrm>
            <a:off x="7215182" y="2763944"/>
            <a:ext cx="824892" cy="824892"/>
          </a:xfrm>
          <a:prstGeom prst="rect">
            <a:avLst/>
          </a:prstGeom>
          <a:ln w="12700">
            <a:miter lim="400000"/>
          </a:ln>
        </p:spPr>
      </p:pic>
      <p:pic>
        <p:nvPicPr>
          <p:cNvPr id="234" name="image58.png" descr="image58.png"/>
          <p:cNvPicPr>
            <a:picLocks noChangeAspect="1"/>
          </p:cNvPicPr>
          <p:nvPr/>
        </p:nvPicPr>
        <p:blipFill>
          <a:blip r:embed="rId3">
            <a:extLst/>
          </a:blip>
          <a:stretch>
            <a:fillRect/>
          </a:stretch>
        </p:blipFill>
        <p:spPr>
          <a:xfrm>
            <a:off x="5897698" y="3495776"/>
            <a:ext cx="824892" cy="824892"/>
          </a:xfrm>
          <a:prstGeom prst="rect">
            <a:avLst/>
          </a:prstGeom>
          <a:ln w="12700">
            <a:miter lim="400000"/>
          </a:ln>
        </p:spPr>
      </p:pic>
      <p:pic>
        <p:nvPicPr>
          <p:cNvPr id="235" name="image58.png" descr="image58.png"/>
          <p:cNvPicPr>
            <a:picLocks noChangeAspect="1"/>
          </p:cNvPicPr>
          <p:nvPr/>
        </p:nvPicPr>
        <p:blipFill>
          <a:blip r:embed="rId3">
            <a:extLst/>
          </a:blip>
          <a:stretch>
            <a:fillRect/>
          </a:stretch>
        </p:blipFill>
        <p:spPr>
          <a:xfrm>
            <a:off x="2306915" y="3734970"/>
            <a:ext cx="824892" cy="824891"/>
          </a:xfrm>
          <a:prstGeom prst="rect">
            <a:avLst/>
          </a:prstGeom>
          <a:ln w="12700">
            <a:miter lim="400000"/>
          </a:ln>
        </p:spPr>
      </p:pic>
      <p:pic>
        <p:nvPicPr>
          <p:cNvPr id="236" name="image58.png" descr="image58.png"/>
          <p:cNvPicPr>
            <a:picLocks noChangeAspect="1"/>
          </p:cNvPicPr>
          <p:nvPr/>
        </p:nvPicPr>
        <p:blipFill>
          <a:blip r:embed="rId3">
            <a:extLst/>
          </a:blip>
          <a:stretch>
            <a:fillRect/>
          </a:stretch>
        </p:blipFill>
        <p:spPr>
          <a:xfrm>
            <a:off x="7969739" y="3136328"/>
            <a:ext cx="824892" cy="824892"/>
          </a:xfrm>
          <a:prstGeom prst="rect">
            <a:avLst/>
          </a:prstGeom>
          <a:ln w="12700">
            <a:miter lim="400000"/>
          </a:ln>
        </p:spPr>
      </p:pic>
      <p:pic>
        <p:nvPicPr>
          <p:cNvPr id="237" name="image58.png" descr="image58.png"/>
          <p:cNvPicPr>
            <a:picLocks noChangeAspect="1"/>
          </p:cNvPicPr>
          <p:nvPr/>
        </p:nvPicPr>
        <p:blipFill>
          <a:blip r:embed="rId3">
            <a:extLst/>
          </a:blip>
          <a:stretch>
            <a:fillRect/>
          </a:stretch>
        </p:blipFill>
        <p:spPr>
          <a:xfrm>
            <a:off x="4159555" y="4646567"/>
            <a:ext cx="824890" cy="824892"/>
          </a:xfrm>
          <a:prstGeom prst="rect">
            <a:avLst/>
          </a:prstGeom>
          <a:ln w="12700">
            <a:miter lim="400000"/>
          </a:ln>
        </p:spPr>
      </p:pic>
      <p:pic>
        <p:nvPicPr>
          <p:cNvPr id="238" name="image58.png" descr="image58.png"/>
          <p:cNvPicPr>
            <a:picLocks noChangeAspect="1"/>
          </p:cNvPicPr>
          <p:nvPr/>
        </p:nvPicPr>
        <p:blipFill>
          <a:blip r:embed="rId3">
            <a:extLst/>
          </a:blip>
          <a:stretch>
            <a:fillRect/>
          </a:stretch>
        </p:blipFill>
        <p:spPr>
          <a:xfrm>
            <a:off x="8099490" y="5318890"/>
            <a:ext cx="824892" cy="824891"/>
          </a:xfrm>
          <a:prstGeom prst="rect">
            <a:avLst/>
          </a:prstGeom>
          <a:ln w="12700">
            <a:miter lim="400000"/>
          </a:ln>
        </p:spPr>
      </p:pic>
      <p:pic>
        <p:nvPicPr>
          <p:cNvPr id="239" name="image58.png" descr="image58.png"/>
          <p:cNvPicPr>
            <a:picLocks noChangeAspect="1"/>
          </p:cNvPicPr>
          <p:nvPr/>
        </p:nvPicPr>
        <p:blipFill>
          <a:blip r:embed="rId3">
            <a:extLst/>
          </a:blip>
          <a:stretch>
            <a:fillRect/>
          </a:stretch>
        </p:blipFill>
        <p:spPr>
          <a:xfrm>
            <a:off x="5215356" y="5970039"/>
            <a:ext cx="824892" cy="824892"/>
          </a:xfrm>
          <a:prstGeom prst="rect">
            <a:avLst/>
          </a:prstGeom>
          <a:ln w="12700">
            <a:miter lim="400000"/>
          </a:ln>
        </p:spPr>
      </p:pic>
      <p:pic>
        <p:nvPicPr>
          <p:cNvPr id="240" name="image57.png" descr="image57.png"/>
          <p:cNvPicPr>
            <a:picLocks noChangeAspect="1"/>
          </p:cNvPicPr>
          <p:nvPr/>
        </p:nvPicPr>
        <p:blipFill>
          <a:blip r:embed="rId4">
            <a:extLst/>
          </a:blip>
          <a:stretch>
            <a:fillRect/>
          </a:stretch>
        </p:blipFill>
        <p:spPr>
          <a:xfrm>
            <a:off x="111880" y="2782300"/>
            <a:ext cx="1966991" cy="3324490"/>
          </a:xfrm>
          <a:prstGeom prst="rect">
            <a:avLst/>
          </a:prstGeom>
          <a:ln w="12700">
            <a:miter lim="400000"/>
          </a:ln>
        </p:spPr>
      </p:pic>
      <p:sp>
        <p:nvSpPr>
          <p:cNvPr id="241" name="Oval"/>
          <p:cNvSpPr/>
          <p:nvPr/>
        </p:nvSpPr>
        <p:spPr>
          <a:xfrm>
            <a:off x="1072357" y="5490005"/>
            <a:ext cx="514353" cy="548655"/>
          </a:xfrm>
          <a:prstGeom prst="ellipse">
            <a:avLst/>
          </a:prstGeom>
          <a:ln w="38100">
            <a:solidFill>
              <a:srgbClr val="FF0000"/>
            </a:solidFill>
            <a:miter/>
          </a:ln>
        </p:spPr>
        <p:txBody>
          <a:bodyPr lIns="45718" tIns="45718" rIns="45718" bIns="45718" anchor="ctr"/>
          <a:lstStyle/>
          <a:p>
            <a:pPr algn="ctr">
              <a:defRPr>
                <a:solidFill>
                  <a:srgbClr val="FFFFFF"/>
                </a:solidFill>
              </a:defRPr>
            </a:pPr>
            <a:endParaRPr/>
          </a:p>
        </p:txBody>
      </p:sp>
    </p:spTree>
  </p:cSld>
  <p:clrMapOvr>
    <a:masterClrMapping/>
  </p:clrMapOvr>
  <mc:AlternateContent xmlns:mc="http://schemas.openxmlformats.org/markup-compatibility/2006" xmlns:p14="http://schemas.microsoft.com/office/powerpoint/2010/main">
    <mc:Choice Requires="p14">
      <p:transition spd="slow" p14:dur="1200">
        <p:blinds dir="vert"/>
      </p:transition>
    </mc:Choice>
    <mc:Fallback xmlns="">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218"/>
                                        </p:tgtEl>
                                        <p:attrNameLst>
                                          <p:attrName>style.visibility</p:attrName>
                                        </p:attrNameLst>
                                      </p:cBhvr>
                                      <p:to>
                                        <p:strVal val="visible"/>
                                      </p:to>
                                    </p:set>
                                    <p:anim calcmode="lin" valueType="num">
                                      <p:cBhvr>
                                        <p:cTn id="7" dur="300" fill="hold"/>
                                        <p:tgtEl>
                                          <p:spTgt spid="218"/>
                                        </p:tgtEl>
                                        <p:attrNameLst>
                                          <p:attrName>ppt_x</p:attrName>
                                        </p:attrNameLst>
                                      </p:cBhvr>
                                      <p:tavLst>
                                        <p:tav tm="0">
                                          <p:val>
                                            <p:strVal val="#ppt_x"/>
                                          </p:val>
                                        </p:tav>
                                        <p:tav tm="100000">
                                          <p:val>
                                            <p:strVal val="#ppt_x"/>
                                          </p:val>
                                        </p:tav>
                                      </p:tavLst>
                                    </p:anim>
                                    <p:anim calcmode="lin" valueType="num">
                                      <p:cBhvr>
                                        <p:cTn id="8" dur="300" fill="hold"/>
                                        <p:tgtEl>
                                          <p:spTgt spid="218"/>
                                        </p:tgtEl>
                                        <p:attrNameLst>
                                          <p:attrName>ppt_y</p:attrName>
                                        </p:attrNameLst>
                                      </p:cBhvr>
                                      <p:tavLst>
                                        <p:tav tm="0">
                                          <p:val>
                                            <p:strVal val="0-#ppt_h/2"/>
                                          </p:val>
                                        </p:tav>
                                        <p:tav tm="100000">
                                          <p:val>
                                            <p:strVal val="#ppt_y"/>
                                          </p:val>
                                        </p:tav>
                                      </p:tavLst>
                                    </p:anim>
                                  </p:childTnLst>
                                </p:cTn>
                              </p:par>
                            </p:childTnLst>
                          </p:cTn>
                        </p:par>
                        <p:par>
                          <p:cTn id="9" fill="hold">
                            <p:stCondLst>
                              <p:cond delay="300"/>
                            </p:stCondLst>
                            <p:childTnLst>
                              <p:par>
                                <p:cTn id="10" presetID="2" presetClass="entr" presetSubtype="1" fill="hold" grpId="2" nodeType="afterEffect">
                                  <p:stCondLst>
                                    <p:cond delay="0"/>
                                  </p:stCondLst>
                                  <p:iterate>
                                    <p:tmAbs val="0"/>
                                  </p:iterate>
                                  <p:childTnLst>
                                    <p:set>
                                      <p:cBhvr>
                                        <p:cTn id="11" fill="hold"/>
                                        <p:tgtEl>
                                          <p:spTgt spid="230"/>
                                        </p:tgtEl>
                                        <p:attrNameLst>
                                          <p:attrName>style.visibility</p:attrName>
                                        </p:attrNameLst>
                                      </p:cBhvr>
                                      <p:to>
                                        <p:strVal val="visible"/>
                                      </p:to>
                                    </p:set>
                                    <p:anim calcmode="lin" valueType="num">
                                      <p:cBhvr>
                                        <p:cTn id="12" dur="300" fill="hold"/>
                                        <p:tgtEl>
                                          <p:spTgt spid="230"/>
                                        </p:tgtEl>
                                        <p:attrNameLst>
                                          <p:attrName>ppt_x</p:attrName>
                                        </p:attrNameLst>
                                      </p:cBhvr>
                                      <p:tavLst>
                                        <p:tav tm="0">
                                          <p:val>
                                            <p:strVal val="#ppt_x"/>
                                          </p:val>
                                        </p:tav>
                                        <p:tav tm="100000">
                                          <p:val>
                                            <p:strVal val="#ppt_x"/>
                                          </p:val>
                                        </p:tav>
                                      </p:tavLst>
                                    </p:anim>
                                    <p:anim calcmode="lin" valueType="num">
                                      <p:cBhvr>
                                        <p:cTn id="13" dur="300" fill="hold"/>
                                        <p:tgtEl>
                                          <p:spTgt spid="230"/>
                                        </p:tgtEl>
                                        <p:attrNameLst>
                                          <p:attrName>ppt_y</p:attrName>
                                        </p:attrNameLst>
                                      </p:cBhvr>
                                      <p:tavLst>
                                        <p:tav tm="0">
                                          <p:val>
                                            <p:strVal val="0-#ppt_h/2"/>
                                          </p:val>
                                        </p:tav>
                                        <p:tav tm="100000">
                                          <p:val>
                                            <p:strVal val="#ppt_y"/>
                                          </p:val>
                                        </p:tav>
                                      </p:tavLst>
                                    </p:anim>
                                  </p:childTnLst>
                                </p:cTn>
                              </p:par>
                            </p:childTnLst>
                          </p:cTn>
                        </p:par>
                        <p:par>
                          <p:cTn id="14" fill="hold">
                            <p:stCondLst>
                              <p:cond delay="600"/>
                            </p:stCondLst>
                            <p:childTnLst>
                              <p:par>
                                <p:cTn id="15" presetID="2" presetClass="entr" presetSubtype="1" fill="hold" grpId="3" nodeType="afterEffect">
                                  <p:stCondLst>
                                    <p:cond delay="0"/>
                                  </p:stCondLst>
                                  <p:iterate>
                                    <p:tmAbs val="0"/>
                                  </p:iterate>
                                  <p:childTnLst>
                                    <p:set>
                                      <p:cBhvr>
                                        <p:cTn id="16" fill="hold"/>
                                        <p:tgtEl>
                                          <p:spTgt spid="219"/>
                                        </p:tgtEl>
                                        <p:attrNameLst>
                                          <p:attrName>style.visibility</p:attrName>
                                        </p:attrNameLst>
                                      </p:cBhvr>
                                      <p:to>
                                        <p:strVal val="visible"/>
                                      </p:to>
                                    </p:set>
                                    <p:anim calcmode="lin" valueType="num">
                                      <p:cBhvr>
                                        <p:cTn id="17" dur="300" fill="hold"/>
                                        <p:tgtEl>
                                          <p:spTgt spid="219"/>
                                        </p:tgtEl>
                                        <p:attrNameLst>
                                          <p:attrName>ppt_x</p:attrName>
                                        </p:attrNameLst>
                                      </p:cBhvr>
                                      <p:tavLst>
                                        <p:tav tm="0">
                                          <p:val>
                                            <p:strVal val="#ppt_x"/>
                                          </p:val>
                                        </p:tav>
                                        <p:tav tm="100000">
                                          <p:val>
                                            <p:strVal val="#ppt_x"/>
                                          </p:val>
                                        </p:tav>
                                      </p:tavLst>
                                    </p:anim>
                                    <p:anim calcmode="lin" valueType="num">
                                      <p:cBhvr>
                                        <p:cTn id="18" dur="300" fill="hold"/>
                                        <p:tgtEl>
                                          <p:spTgt spid="219"/>
                                        </p:tgtEl>
                                        <p:attrNameLst>
                                          <p:attrName>ppt_y</p:attrName>
                                        </p:attrNameLst>
                                      </p:cBhvr>
                                      <p:tavLst>
                                        <p:tav tm="0">
                                          <p:val>
                                            <p:strVal val="0-#ppt_h/2"/>
                                          </p:val>
                                        </p:tav>
                                        <p:tav tm="100000">
                                          <p:val>
                                            <p:strVal val="#ppt_y"/>
                                          </p:val>
                                        </p:tav>
                                      </p:tavLst>
                                    </p:anim>
                                  </p:childTnLst>
                                </p:cTn>
                              </p:par>
                            </p:childTnLst>
                          </p:cTn>
                        </p:par>
                        <p:par>
                          <p:cTn id="19" fill="hold">
                            <p:stCondLst>
                              <p:cond delay="900"/>
                            </p:stCondLst>
                            <p:childTnLst>
                              <p:par>
                                <p:cTn id="20" presetID="2" presetClass="entr" presetSubtype="1" fill="hold" grpId="4" nodeType="afterEffect">
                                  <p:stCondLst>
                                    <p:cond delay="0"/>
                                  </p:stCondLst>
                                  <p:iterate>
                                    <p:tmAbs val="0"/>
                                  </p:iterate>
                                  <p:childTnLst>
                                    <p:set>
                                      <p:cBhvr>
                                        <p:cTn id="21" fill="hold"/>
                                        <p:tgtEl>
                                          <p:spTgt spid="233"/>
                                        </p:tgtEl>
                                        <p:attrNameLst>
                                          <p:attrName>style.visibility</p:attrName>
                                        </p:attrNameLst>
                                      </p:cBhvr>
                                      <p:to>
                                        <p:strVal val="visible"/>
                                      </p:to>
                                    </p:set>
                                    <p:anim calcmode="lin" valueType="num">
                                      <p:cBhvr>
                                        <p:cTn id="22" dur="300" fill="hold"/>
                                        <p:tgtEl>
                                          <p:spTgt spid="233"/>
                                        </p:tgtEl>
                                        <p:attrNameLst>
                                          <p:attrName>ppt_x</p:attrName>
                                        </p:attrNameLst>
                                      </p:cBhvr>
                                      <p:tavLst>
                                        <p:tav tm="0">
                                          <p:val>
                                            <p:strVal val="#ppt_x"/>
                                          </p:val>
                                        </p:tav>
                                        <p:tav tm="100000">
                                          <p:val>
                                            <p:strVal val="#ppt_x"/>
                                          </p:val>
                                        </p:tav>
                                      </p:tavLst>
                                    </p:anim>
                                    <p:anim calcmode="lin" valueType="num">
                                      <p:cBhvr>
                                        <p:cTn id="23" dur="300" fill="hold"/>
                                        <p:tgtEl>
                                          <p:spTgt spid="233"/>
                                        </p:tgtEl>
                                        <p:attrNameLst>
                                          <p:attrName>ppt_y</p:attrName>
                                        </p:attrNameLst>
                                      </p:cBhvr>
                                      <p:tavLst>
                                        <p:tav tm="0">
                                          <p:val>
                                            <p:strVal val="0-#ppt_h/2"/>
                                          </p:val>
                                        </p:tav>
                                        <p:tav tm="100000">
                                          <p:val>
                                            <p:strVal val="#ppt_y"/>
                                          </p:val>
                                        </p:tav>
                                      </p:tavLst>
                                    </p:anim>
                                  </p:childTnLst>
                                </p:cTn>
                              </p:par>
                            </p:childTnLst>
                          </p:cTn>
                        </p:par>
                        <p:par>
                          <p:cTn id="24" fill="hold">
                            <p:stCondLst>
                              <p:cond delay="1200"/>
                            </p:stCondLst>
                            <p:childTnLst>
                              <p:par>
                                <p:cTn id="25" presetID="2" presetClass="entr" presetSubtype="1" fill="hold" grpId="5" nodeType="afterEffect">
                                  <p:stCondLst>
                                    <p:cond delay="0"/>
                                  </p:stCondLst>
                                  <p:iterate>
                                    <p:tmAbs val="0"/>
                                  </p:iterate>
                                  <p:childTnLst>
                                    <p:set>
                                      <p:cBhvr>
                                        <p:cTn id="26" fill="hold"/>
                                        <p:tgtEl>
                                          <p:spTgt spid="215"/>
                                        </p:tgtEl>
                                        <p:attrNameLst>
                                          <p:attrName>style.visibility</p:attrName>
                                        </p:attrNameLst>
                                      </p:cBhvr>
                                      <p:to>
                                        <p:strVal val="visible"/>
                                      </p:to>
                                    </p:set>
                                    <p:anim calcmode="lin" valueType="num">
                                      <p:cBhvr>
                                        <p:cTn id="27" dur="300" fill="hold"/>
                                        <p:tgtEl>
                                          <p:spTgt spid="215"/>
                                        </p:tgtEl>
                                        <p:attrNameLst>
                                          <p:attrName>ppt_x</p:attrName>
                                        </p:attrNameLst>
                                      </p:cBhvr>
                                      <p:tavLst>
                                        <p:tav tm="0">
                                          <p:val>
                                            <p:strVal val="#ppt_x"/>
                                          </p:val>
                                        </p:tav>
                                        <p:tav tm="100000">
                                          <p:val>
                                            <p:strVal val="#ppt_x"/>
                                          </p:val>
                                        </p:tav>
                                      </p:tavLst>
                                    </p:anim>
                                    <p:anim calcmode="lin" valueType="num">
                                      <p:cBhvr>
                                        <p:cTn id="28" dur="300" fill="hold"/>
                                        <p:tgtEl>
                                          <p:spTgt spid="215"/>
                                        </p:tgtEl>
                                        <p:attrNameLst>
                                          <p:attrName>ppt_y</p:attrName>
                                        </p:attrNameLst>
                                      </p:cBhvr>
                                      <p:tavLst>
                                        <p:tav tm="0">
                                          <p:val>
                                            <p:strVal val="0-#ppt_h/2"/>
                                          </p:val>
                                        </p:tav>
                                        <p:tav tm="100000">
                                          <p:val>
                                            <p:strVal val="#ppt_y"/>
                                          </p:val>
                                        </p:tav>
                                      </p:tavLst>
                                    </p:anim>
                                  </p:childTnLst>
                                </p:cTn>
                              </p:par>
                            </p:childTnLst>
                          </p:cTn>
                        </p:par>
                        <p:par>
                          <p:cTn id="29" fill="hold">
                            <p:stCondLst>
                              <p:cond delay="1500"/>
                            </p:stCondLst>
                            <p:childTnLst>
                              <p:par>
                                <p:cTn id="30" presetID="2" presetClass="entr" presetSubtype="1" fill="hold" grpId="6" nodeType="afterEffect">
                                  <p:stCondLst>
                                    <p:cond delay="0"/>
                                  </p:stCondLst>
                                  <p:iterate>
                                    <p:tmAbs val="0"/>
                                  </p:iterate>
                                  <p:childTnLst>
                                    <p:set>
                                      <p:cBhvr>
                                        <p:cTn id="31" fill="hold"/>
                                        <p:tgtEl>
                                          <p:spTgt spid="236"/>
                                        </p:tgtEl>
                                        <p:attrNameLst>
                                          <p:attrName>style.visibility</p:attrName>
                                        </p:attrNameLst>
                                      </p:cBhvr>
                                      <p:to>
                                        <p:strVal val="visible"/>
                                      </p:to>
                                    </p:set>
                                    <p:anim calcmode="lin" valueType="num">
                                      <p:cBhvr>
                                        <p:cTn id="32" dur="300" fill="hold"/>
                                        <p:tgtEl>
                                          <p:spTgt spid="236"/>
                                        </p:tgtEl>
                                        <p:attrNameLst>
                                          <p:attrName>ppt_x</p:attrName>
                                        </p:attrNameLst>
                                      </p:cBhvr>
                                      <p:tavLst>
                                        <p:tav tm="0">
                                          <p:val>
                                            <p:strVal val="#ppt_x"/>
                                          </p:val>
                                        </p:tav>
                                        <p:tav tm="100000">
                                          <p:val>
                                            <p:strVal val="#ppt_x"/>
                                          </p:val>
                                        </p:tav>
                                      </p:tavLst>
                                    </p:anim>
                                    <p:anim calcmode="lin" valueType="num">
                                      <p:cBhvr>
                                        <p:cTn id="33" dur="300" fill="hold"/>
                                        <p:tgtEl>
                                          <p:spTgt spid="236"/>
                                        </p:tgtEl>
                                        <p:attrNameLst>
                                          <p:attrName>ppt_y</p:attrName>
                                        </p:attrNameLst>
                                      </p:cBhvr>
                                      <p:tavLst>
                                        <p:tav tm="0">
                                          <p:val>
                                            <p:strVal val="0-#ppt_h/2"/>
                                          </p:val>
                                        </p:tav>
                                        <p:tav tm="100000">
                                          <p:val>
                                            <p:strVal val="#ppt_y"/>
                                          </p:val>
                                        </p:tav>
                                      </p:tavLst>
                                    </p:anim>
                                  </p:childTnLst>
                                </p:cTn>
                              </p:par>
                            </p:childTnLst>
                          </p:cTn>
                        </p:par>
                        <p:par>
                          <p:cTn id="34" fill="hold">
                            <p:stCondLst>
                              <p:cond delay="1800"/>
                            </p:stCondLst>
                            <p:childTnLst>
                              <p:par>
                                <p:cTn id="35" presetID="2" presetClass="entr" presetSubtype="1" fill="hold" grpId="7" nodeType="afterEffect">
                                  <p:stCondLst>
                                    <p:cond delay="0"/>
                                  </p:stCondLst>
                                  <p:iterate>
                                    <p:tmAbs val="0"/>
                                  </p:iterate>
                                  <p:childTnLst>
                                    <p:set>
                                      <p:cBhvr>
                                        <p:cTn id="36" fill="hold"/>
                                        <p:tgtEl>
                                          <p:spTgt spid="217"/>
                                        </p:tgtEl>
                                        <p:attrNameLst>
                                          <p:attrName>style.visibility</p:attrName>
                                        </p:attrNameLst>
                                      </p:cBhvr>
                                      <p:to>
                                        <p:strVal val="visible"/>
                                      </p:to>
                                    </p:set>
                                    <p:anim calcmode="lin" valueType="num">
                                      <p:cBhvr>
                                        <p:cTn id="37" dur="300" fill="hold"/>
                                        <p:tgtEl>
                                          <p:spTgt spid="217"/>
                                        </p:tgtEl>
                                        <p:attrNameLst>
                                          <p:attrName>ppt_x</p:attrName>
                                        </p:attrNameLst>
                                      </p:cBhvr>
                                      <p:tavLst>
                                        <p:tav tm="0">
                                          <p:val>
                                            <p:strVal val="#ppt_x"/>
                                          </p:val>
                                        </p:tav>
                                        <p:tav tm="100000">
                                          <p:val>
                                            <p:strVal val="#ppt_x"/>
                                          </p:val>
                                        </p:tav>
                                      </p:tavLst>
                                    </p:anim>
                                    <p:anim calcmode="lin" valueType="num">
                                      <p:cBhvr>
                                        <p:cTn id="38" dur="300" fill="hold"/>
                                        <p:tgtEl>
                                          <p:spTgt spid="217"/>
                                        </p:tgtEl>
                                        <p:attrNameLst>
                                          <p:attrName>ppt_y</p:attrName>
                                        </p:attrNameLst>
                                      </p:cBhvr>
                                      <p:tavLst>
                                        <p:tav tm="0">
                                          <p:val>
                                            <p:strVal val="0-#ppt_h/2"/>
                                          </p:val>
                                        </p:tav>
                                        <p:tav tm="100000">
                                          <p:val>
                                            <p:strVal val="#ppt_y"/>
                                          </p:val>
                                        </p:tav>
                                      </p:tavLst>
                                    </p:anim>
                                  </p:childTnLst>
                                </p:cTn>
                              </p:par>
                            </p:childTnLst>
                          </p:cTn>
                        </p:par>
                        <p:par>
                          <p:cTn id="39" fill="hold">
                            <p:stCondLst>
                              <p:cond delay="2100"/>
                            </p:stCondLst>
                            <p:childTnLst>
                              <p:par>
                                <p:cTn id="40" presetID="2" presetClass="entr" presetSubtype="1" fill="hold" grpId="8" nodeType="afterEffect">
                                  <p:stCondLst>
                                    <p:cond delay="0"/>
                                  </p:stCondLst>
                                  <p:iterate>
                                    <p:tmAbs val="0"/>
                                  </p:iterate>
                                  <p:childTnLst>
                                    <p:set>
                                      <p:cBhvr>
                                        <p:cTn id="41" fill="hold"/>
                                        <p:tgtEl>
                                          <p:spTgt spid="234"/>
                                        </p:tgtEl>
                                        <p:attrNameLst>
                                          <p:attrName>style.visibility</p:attrName>
                                        </p:attrNameLst>
                                      </p:cBhvr>
                                      <p:to>
                                        <p:strVal val="visible"/>
                                      </p:to>
                                    </p:set>
                                    <p:anim calcmode="lin" valueType="num">
                                      <p:cBhvr>
                                        <p:cTn id="42" dur="300" fill="hold"/>
                                        <p:tgtEl>
                                          <p:spTgt spid="234"/>
                                        </p:tgtEl>
                                        <p:attrNameLst>
                                          <p:attrName>ppt_x</p:attrName>
                                        </p:attrNameLst>
                                      </p:cBhvr>
                                      <p:tavLst>
                                        <p:tav tm="0">
                                          <p:val>
                                            <p:strVal val="#ppt_x"/>
                                          </p:val>
                                        </p:tav>
                                        <p:tav tm="100000">
                                          <p:val>
                                            <p:strVal val="#ppt_x"/>
                                          </p:val>
                                        </p:tav>
                                      </p:tavLst>
                                    </p:anim>
                                    <p:anim calcmode="lin" valueType="num">
                                      <p:cBhvr>
                                        <p:cTn id="43" dur="300" fill="hold"/>
                                        <p:tgtEl>
                                          <p:spTgt spid="234"/>
                                        </p:tgtEl>
                                        <p:attrNameLst>
                                          <p:attrName>ppt_y</p:attrName>
                                        </p:attrNameLst>
                                      </p:cBhvr>
                                      <p:tavLst>
                                        <p:tav tm="0">
                                          <p:val>
                                            <p:strVal val="0-#ppt_h/2"/>
                                          </p:val>
                                        </p:tav>
                                        <p:tav tm="100000">
                                          <p:val>
                                            <p:strVal val="#ppt_y"/>
                                          </p:val>
                                        </p:tav>
                                      </p:tavLst>
                                    </p:anim>
                                  </p:childTnLst>
                                </p:cTn>
                              </p:par>
                            </p:childTnLst>
                          </p:cTn>
                        </p:par>
                        <p:par>
                          <p:cTn id="44" fill="hold">
                            <p:stCondLst>
                              <p:cond delay="2400"/>
                            </p:stCondLst>
                            <p:childTnLst>
                              <p:par>
                                <p:cTn id="45" presetID="2" presetClass="entr" presetSubtype="1" fill="hold" grpId="9" nodeType="afterEffect">
                                  <p:stCondLst>
                                    <p:cond delay="0"/>
                                  </p:stCondLst>
                                  <p:iterate>
                                    <p:tmAbs val="0"/>
                                  </p:iterate>
                                  <p:childTnLst>
                                    <p:set>
                                      <p:cBhvr>
                                        <p:cTn id="46" fill="hold"/>
                                        <p:tgtEl>
                                          <p:spTgt spid="235"/>
                                        </p:tgtEl>
                                        <p:attrNameLst>
                                          <p:attrName>style.visibility</p:attrName>
                                        </p:attrNameLst>
                                      </p:cBhvr>
                                      <p:to>
                                        <p:strVal val="visible"/>
                                      </p:to>
                                    </p:set>
                                    <p:anim calcmode="lin" valueType="num">
                                      <p:cBhvr>
                                        <p:cTn id="47" dur="300" fill="hold"/>
                                        <p:tgtEl>
                                          <p:spTgt spid="235"/>
                                        </p:tgtEl>
                                        <p:attrNameLst>
                                          <p:attrName>ppt_x</p:attrName>
                                        </p:attrNameLst>
                                      </p:cBhvr>
                                      <p:tavLst>
                                        <p:tav tm="0">
                                          <p:val>
                                            <p:strVal val="#ppt_x"/>
                                          </p:val>
                                        </p:tav>
                                        <p:tav tm="100000">
                                          <p:val>
                                            <p:strVal val="#ppt_x"/>
                                          </p:val>
                                        </p:tav>
                                      </p:tavLst>
                                    </p:anim>
                                    <p:anim calcmode="lin" valueType="num">
                                      <p:cBhvr>
                                        <p:cTn id="48" dur="300" fill="hold"/>
                                        <p:tgtEl>
                                          <p:spTgt spid="235"/>
                                        </p:tgtEl>
                                        <p:attrNameLst>
                                          <p:attrName>ppt_y</p:attrName>
                                        </p:attrNameLst>
                                      </p:cBhvr>
                                      <p:tavLst>
                                        <p:tav tm="0">
                                          <p:val>
                                            <p:strVal val="0-#ppt_h/2"/>
                                          </p:val>
                                        </p:tav>
                                        <p:tav tm="100000">
                                          <p:val>
                                            <p:strVal val="#ppt_y"/>
                                          </p:val>
                                        </p:tav>
                                      </p:tavLst>
                                    </p:anim>
                                  </p:childTnLst>
                                </p:cTn>
                              </p:par>
                            </p:childTnLst>
                          </p:cTn>
                        </p:par>
                        <p:par>
                          <p:cTn id="49" fill="hold">
                            <p:stCondLst>
                              <p:cond delay="2700"/>
                            </p:stCondLst>
                            <p:childTnLst>
                              <p:par>
                                <p:cTn id="50" presetID="2" presetClass="entr" presetSubtype="1" fill="hold" grpId="10" nodeType="afterEffect">
                                  <p:stCondLst>
                                    <p:cond delay="0"/>
                                  </p:stCondLst>
                                  <p:iterate>
                                    <p:tmAbs val="0"/>
                                  </p:iterate>
                                  <p:childTnLst>
                                    <p:set>
                                      <p:cBhvr>
                                        <p:cTn id="51" fill="hold"/>
                                        <p:tgtEl>
                                          <p:spTgt spid="227"/>
                                        </p:tgtEl>
                                        <p:attrNameLst>
                                          <p:attrName>style.visibility</p:attrName>
                                        </p:attrNameLst>
                                      </p:cBhvr>
                                      <p:to>
                                        <p:strVal val="visible"/>
                                      </p:to>
                                    </p:set>
                                    <p:anim calcmode="lin" valueType="num">
                                      <p:cBhvr>
                                        <p:cTn id="52" dur="300" fill="hold"/>
                                        <p:tgtEl>
                                          <p:spTgt spid="227"/>
                                        </p:tgtEl>
                                        <p:attrNameLst>
                                          <p:attrName>ppt_x</p:attrName>
                                        </p:attrNameLst>
                                      </p:cBhvr>
                                      <p:tavLst>
                                        <p:tav tm="0">
                                          <p:val>
                                            <p:strVal val="#ppt_x"/>
                                          </p:val>
                                        </p:tav>
                                        <p:tav tm="100000">
                                          <p:val>
                                            <p:strVal val="#ppt_x"/>
                                          </p:val>
                                        </p:tav>
                                      </p:tavLst>
                                    </p:anim>
                                    <p:anim calcmode="lin" valueType="num">
                                      <p:cBhvr>
                                        <p:cTn id="53" dur="300" fill="hold"/>
                                        <p:tgtEl>
                                          <p:spTgt spid="227"/>
                                        </p:tgtEl>
                                        <p:attrNameLst>
                                          <p:attrName>ppt_y</p:attrName>
                                        </p:attrNameLst>
                                      </p:cBhvr>
                                      <p:tavLst>
                                        <p:tav tm="0">
                                          <p:val>
                                            <p:strVal val="0-#ppt_h/2"/>
                                          </p:val>
                                        </p:tav>
                                        <p:tav tm="100000">
                                          <p:val>
                                            <p:strVal val="#ppt_y"/>
                                          </p:val>
                                        </p:tav>
                                      </p:tavLst>
                                    </p:anim>
                                  </p:childTnLst>
                                </p:cTn>
                              </p:par>
                            </p:childTnLst>
                          </p:cTn>
                        </p:par>
                        <p:par>
                          <p:cTn id="54" fill="hold">
                            <p:stCondLst>
                              <p:cond delay="3000"/>
                            </p:stCondLst>
                            <p:childTnLst>
                              <p:par>
                                <p:cTn id="55" presetID="2" presetClass="entr" presetSubtype="1" fill="hold" grpId="11" nodeType="afterEffect">
                                  <p:stCondLst>
                                    <p:cond delay="0"/>
                                  </p:stCondLst>
                                  <p:iterate>
                                    <p:tmAbs val="0"/>
                                  </p:iterate>
                                  <p:childTnLst>
                                    <p:set>
                                      <p:cBhvr>
                                        <p:cTn id="56" fill="hold"/>
                                        <p:tgtEl>
                                          <p:spTgt spid="232"/>
                                        </p:tgtEl>
                                        <p:attrNameLst>
                                          <p:attrName>style.visibility</p:attrName>
                                        </p:attrNameLst>
                                      </p:cBhvr>
                                      <p:to>
                                        <p:strVal val="visible"/>
                                      </p:to>
                                    </p:set>
                                    <p:anim calcmode="lin" valueType="num">
                                      <p:cBhvr>
                                        <p:cTn id="57" dur="300" fill="hold"/>
                                        <p:tgtEl>
                                          <p:spTgt spid="232"/>
                                        </p:tgtEl>
                                        <p:attrNameLst>
                                          <p:attrName>ppt_x</p:attrName>
                                        </p:attrNameLst>
                                      </p:cBhvr>
                                      <p:tavLst>
                                        <p:tav tm="0">
                                          <p:val>
                                            <p:strVal val="#ppt_x"/>
                                          </p:val>
                                        </p:tav>
                                        <p:tav tm="100000">
                                          <p:val>
                                            <p:strVal val="#ppt_x"/>
                                          </p:val>
                                        </p:tav>
                                      </p:tavLst>
                                    </p:anim>
                                    <p:anim calcmode="lin" valueType="num">
                                      <p:cBhvr>
                                        <p:cTn id="58" dur="300" fill="hold"/>
                                        <p:tgtEl>
                                          <p:spTgt spid="232"/>
                                        </p:tgtEl>
                                        <p:attrNameLst>
                                          <p:attrName>ppt_y</p:attrName>
                                        </p:attrNameLst>
                                      </p:cBhvr>
                                      <p:tavLst>
                                        <p:tav tm="0">
                                          <p:val>
                                            <p:strVal val="0-#ppt_h/2"/>
                                          </p:val>
                                        </p:tav>
                                        <p:tav tm="100000">
                                          <p:val>
                                            <p:strVal val="#ppt_y"/>
                                          </p:val>
                                        </p:tav>
                                      </p:tavLst>
                                    </p:anim>
                                  </p:childTnLst>
                                </p:cTn>
                              </p:par>
                            </p:childTnLst>
                          </p:cTn>
                        </p:par>
                        <p:par>
                          <p:cTn id="59" fill="hold">
                            <p:stCondLst>
                              <p:cond delay="3300"/>
                            </p:stCondLst>
                            <p:childTnLst>
                              <p:par>
                                <p:cTn id="60" presetID="2" presetClass="entr" presetSubtype="1" fill="hold" grpId="12" nodeType="afterEffect">
                                  <p:stCondLst>
                                    <p:cond delay="0"/>
                                  </p:stCondLst>
                                  <p:iterate>
                                    <p:tmAbs val="0"/>
                                  </p:iterate>
                                  <p:childTnLst>
                                    <p:set>
                                      <p:cBhvr>
                                        <p:cTn id="61" fill="hold"/>
                                        <p:tgtEl>
                                          <p:spTgt spid="216"/>
                                        </p:tgtEl>
                                        <p:attrNameLst>
                                          <p:attrName>style.visibility</p:attrName>
                                        </p:attrNameLst>
                                      </p:cBhvr>
                                      <p:to>
                                        <p:strVal val="visible"/>
                                      </p:to>
                                    </p:set>
                                    <p:anim calcmode="lin" valueType="num">
                                      <p:cBhvr>
                                        <p:cTn id="62" dur="300" fill="hold"/>
                                        <p:tgtEl>
                                          <p:spTgt spid="216"/>
                                        </p:tgtEl>
                                        <p:attrNameLst>
                                          <p:attrName>ppt_x</p:attrName>
                                        </p:attrNameLst>
                                      </p:cBhvr>
                                      <p:tavLst>
                                        <p:tav tm="0">
                                          <p:val>
                                            <p:strVal val="#ppt_x"/>
                                          </p:val>
                                        </p:tav>
                                        <p:tav tm="100000">
                                          <p:val>
                                            <p:strVal val="#ppt_x"/>
                                          </p:val>
                                        </p:tav>
                                      </p:tavLst>
                                    </p:anim>
                                    <p:anim calcmode="lin" valueType="num">
                                      <p:cBhvr>
                                        <p:cTn id="63" dur="300" fill="hold"/>
                                        <p:tgtEl>
                                          <p:spTgt spid="216"/>
                                        </p:tgtEl>
                                        <p:attrNameLst>
                                          <p:attrName>ppt_y</p:attrName>
                                        </p:attrNameLst>
                                      </p:cBhvr>
                                      <p:tavLst>
                                        <p:tav tm="0">
                                          <p:val>
                                            <p:strVal val="0-#ppt_h/2"/>
                                          </p:val>
                                        </p:tav>
                                        <p:tav tm="100000">
                                          <p:val>
                                            <p:strVal val="#ppt_y"/>
                                          </p:val>
                                        </p:tav>
                                      </p:tavLst>
                                    </p:anim>
                                  </p:childTnLst>
                                </p:cTn>
                              </p:par>
                            </p:childTnLst>
                          </p:cTn>
                        </p:par>
                        <p:par>
                          <p:cTn id="64" fill="hold">
                            <p:stCondLst>
                              <p:cond delay="3600"/>
                            </p:stCondLst>
                            <p:childTnLst>
                              <p:par>
                                <p:cTn id="65" presetID="2" presetClass="entr" presetSubtype="1" fill="hold" grpId="13" nodeType="afterEffect">
                                  <p:stCondLst>
                                    <p:cond delay="0"/>
                                  </p:stCondLst>
                                  <p:iterate>
                                    <p:tmAbs val="0"/>
                                  </p:iterate>
                                  <p:childTnLst>
                                    <p:set>
                                      <p:cBhvr>
                                        <p:cTn id="66" fill="hold"/>
                                        <p:tgtEl>
                                          <p:spTgt spid="231"/>
                                        </p:tgtEl>
                                        <p:attrNameLst>
                                          <p:attrName>style.visibility</p:attrName>
                                        </p:attrNameLst>
                                      </p:cBhvr>
                                      <p:to>
                                        <p:strVal val="visible"/>
                                      </p:to>
                                    </p:set>
                                    <p:anim calcmode="lin" valueType="num">
                                      <p:cBhvr>
                                        <p:cTn id="67" dur="300" fill="hold"/>
                                        <p:tgtEl>
                                          <p:spTgt spid="231"/>
                                        </p:tgtEl>
                                        <p:attrNameLst>
                                          <p:attrName>ppt_x</p:attrName>
                                        </p:attrNameLst>
                                      </p:cBhvr>
                                      <p:tavLst>
                                        <p:tav tm="0">
                                          <p:val>
                                            <p:strVal val="#ppt_x"/>
                                          </p:val>
                                        </p:tav>
                                        <p:tav tm="100000">
                                          <p:val>
                                            <p:strVal val="#ppt_x"/>
                                          </p:val>
                                        </p:tav>
                                      </p:tavLst>
                                    </p:anim>
                                    <p:anim calcmode="lin" valueType="num">
                                      <p:cBhvr>
                                        <p:cTn id="68" dur="300" fill="hold"/>
                                        <p:tgtEl>
                                          <p:spTgt spid="231"/>
                                        </p:tgtEl>
                                        <p:attrNameLst>
                                          <p:attrName>ppt_y</p:attrName>
                                        </p:attrNameLst>
                                      </p:cBhvr>
                                      <p:tavLst>
                                        <p:tav tm="0">
                                          <p:val>
                                            <p:strVal val="0-#ppt_h/2"/>
                                          </p:val>
                                        </p:tav>
                                        <p:tav tm="100000">
                                          <p:val>
                                            <p:strVal val="#ppt_y"/>
                                          </p:val>
                                        </p:tav>
                                      </p:tavLst>
                                    </p:anim>
                                  </p:childTnLst>
                                </p:cTn>
                              </p:par>
                            </p:childTnLst>
                          </p:cTn>
                        </p:par>
                        <p:par>
                          <p:cTn id="69" fill="hold">
                            <p:stCondLst>
                              <p:cond delay="3900"/>
                            </p:stCondLst>
                            <p:childTnLst>
                              <p:par>
                                <p:cTn id="70" presetID="2" presetClass="entr" presetSubtype="1" fill="hold" grpId="14" nodeType="afterEffect">
                                  <p:stCondLst>
                                    <p:cond delay="0"/>
                                  </p:stCondLst>
                                  <p:iterate>
                                    <p:tmAbs val="0"/>
                                  </p:iterate>
                                  <p:childTnLst>
                                    <p:set>
                                      <p:cBhvr>
                                        <p:cTn id="71" fill="hold"/>
                                        <p:tgtEl>
                                          <p:spTgt spid="237"/>
                                        </p:tgtEl>
                                        <p:attrNameLst>
                                          <p:attrName>style.visibility</p:attrName>
                                        </p:attrNameLst>
                                      </p:cBhvr>
                                      <p:to>
                                        <p:strVal val="visible"/>
                                      </p:to>
                                    </p:set>
                                    <p:anim calcmode="lin" valueType="num">
                                      <p:cBhvr>
                                        <p:cTn id="72" dur="300" fill="hold"/>
                                        <p:tgtEl>
                                          <p:spTgt spid="237"/>
                                        </p:tgtEl>
                                        <p:attrNameLst>
                                          <p:attrName>ppt_x</p:attrName>
                                        </p:attrNameLst>
                                      </p:cBhvr>
                                      <p:tavLst>
                                        <p:tav tm="0">
                                          <p:val>
                                            <p:strVal val="#ppt_x"/>
                                          </p:val>
                                        </p:tav>
                                        <p:tav tm="100000">
                                          <p:val>
                                            <p:strVal val="#ppt_x"/>
                                          </p:val>
                                        </p:tav>
                                      </p:tavLst>
                                    </p:anim>
                                    <p:anim calcmode="lin" valueType="num">
                                      <p:cBhvr>
                                        <p:cTn id="73" dur="300" fill="hold"/>
                                        <p:tgtEl>
                                          <p:spTgt spid="237"/>
                                        </p:tgtEl>
                                        <p:attrNameLst>
                                          <p:attrName>ppt_y</p:attrName>
                                        </p:attrNameLst>
                                      </p:cBhvr>
                                      <p:tavLst>
                                        <p:tav tm="0">
                                          <p:val>
                                            <p:strVal val="0-#ppt_h/2"/>
                                          </p:val>
                                        </p:tav>
                                        <p:tav tm="100000">
                                          <p:val>
                                            <p:strVal val="#ppt_y"/>
                                          </p:val>
                                        </p:tav>
                                      </p:tavLst>
                                    </p:anim>
                                  </p:childTnLst>
                                </p:cTn>
                              </p:par>
                            </p:childTnLst>
                          </p:cTn>
                        </p:par>
                        <p:par>
                          <p:cTn id="74" fill="hold">
                            <p:stCondLst>
                              <p:cond delay="4200"/>
                            </p:stCondLst>
                            <p:childTnLst>
                              <p:par>
                                <p:cTn id="75" presetID="2" presetClass="entr" presetSubtype="1" fill="hold" grpId="15" nodeType="afterEffect">
                                  <p:stCondLst>
                                    <p:cond delay="0"/>
                                  </p:stCondLst>
                                  <p:iterate>
                                    <p:tmAbs val="0"/>
                                  </p:iterate>
                                  <p:childTnLst>
                                    <p:set>
                                      <p:cBhvr>
                                        <p:cTn id="76" fill="hold"/>
                                        <p:tgtEl>
                                          <p:spTgt spid="220"/>
                                        </p:tgtEl>
                                        <p:attrNameLst>
                                          <p:attrName>style.visibility</p:attrName>
                                        </p:attrNameLst>
                                      </p:cBhvr>
                                      <p:to>
                                        <p:strVal val="visible"/>
                                      </p:to>
                                    </p:set>
                                    <p:anim calcmode="lin" valueType="num">
                                      <p:cBhvr>
                                        <p:cTn id="77" dur="300" fill="hold"/>
                                        <p:tgtEl>
                                          <p:spTgt spid="220"/>
                                        </p:tgtEl>
                                        <p:attrNameLst>
                                          <p:attrName>ppt_x</p:attrName>
                                        </p:attrNameLst>
                                      </p:cBhvr>
                                      <p:tavLst>
                                        <p:tav tm="0">
                                          <p:val>
                                            <p:strVal val="#ppt_x"/>
                                          </p:val>
                                        </p:tav>
                                        <p:tav tm="100000">
                                          <p:val>
                                            <p:strVal val="#ppt_x"/>
                                          </p:val>
                                        </p:tav>
                                      </p:tavLst>
                                    </p:anim>
                                    <p:anim calcmode="lin" valueType="num">
                                      <p:cBhvr>
                                        <p:cTn id="78" dur="300" fill="hold"/>
                                        <p:tgtEl>
                                          <p:spTgt spid="220"/>
                                        </p:tgtEl>
                                        <p:attrNameLst>
                                          <p:attrName>ppt_y</p:attrName>
                                        </p:attrNameLst>
                                      </p:cBhvr>
                                      <p:tavLst>
                                        <p:tav tm="0">
                                          <p:val>
                                            <p:strVal val="0-#ppt_h/2"/>
                                          </p:val>
                                        </p:tav>
                                        <p:tav tm="100000">
                                          <p:val>
                                            <p:strVal val="#ppt_y"/>
                                          </p:val>
                                        </p:tav>
                                      </p:tavLst>
                                    </p:anim>
                                  </p:childTnLst>
                                </p:cTn>
                              </p:par>
                            </p:childTnLst>
                          </p:cTn>
                        </p:par>
                        <p:par>
                          <p:cTn id="79" fill="hold">
                            <p:stCondLst>
                              <p:cond delay="4500"/>
                            </p:stCondLst>
                            <p:childTnLst>
                              <p:par>
                                <p:cTn id="80" presetID="2" presetClass="entr" presetSubtype="1" fill="hold" grpId="16" nodeType="afterEffect">
                                  <p:stCondLst>
                                    <p:cond delay="0"/>
                                  </p:stCondLst>
                                  <p:iterate>
                                    <p:tmAbs val="0"/>
                                  </p:iterate>
                                  <p:childTnLst>
                                    <p:set>
                                      <p:cBhvr>
                                        <p:cTn id="81" fill="hold"/>
                                        <p:tgtEl>
                                          <p:spTgt spid="228"/>
                                        </p:tgtEl>
                                        <p:attrNameLst>
                                          <p:attrName>style.visibility</p:attrName>
                                        </p:attrNameLst>
                                      </p:cBhvr>
                                      <p:to>
                                        <p:strVal val="visible"/>
                                      </p:to>
                                    </p:set>
                                    <p:anim calcmode="lin" valueType="num">
                                      <p:cBhvr>
                                        <p:cTn id="82" dur="300" fill="hold"/>
                                        <p:tgtEl>
                                          <p:spTgt spid="228"/>
                                        </p:tgtEl>
                                        <p:attrNameLst>
                                          <p:attrName>ppt_x</p:attrName>
                                        </p:attrNameLst>
                                      </p:cBhvr>
                                      <p:tavLst>
                                        <p:tav tm="0">
                                          <p:val>
                                            <p:strVal val="#ppt_x"/>
                                          </p:val>
                                        </p:tav>
                                        <p:tav tm="100000">
                                          <p:val>
                                            <p:strVal val="#ppt_x"/>
                                          </p:val>
                                        </p:tav>
                                      </p:tavLst>
                                    </p:anim>
                                    <p:anim calcmode="lin" valueType="num">
                                      <p:cBhvr>
                                        <p:cTn id="83" dur="300" fill="hold"/>
                                        <p:tgtEl>
                                          <p:spTgt spid="228"/>
                                        </p:tgtEl>
                                        <p:attrNameLst>
                                          <p:attrName>ppt_y</p:attrName>
                                        </p:attrNameLst>
                                      </p:cBhvr>
                                      <p:tavLst>
                                        <p:tav tm="0">
                                          <p:val>
                                            <p:strVal val="0-#ppt_h/2"/>
                                          </p:val>
                                        </p:tav>
                                        <p:tav tm="100000">
                                          <p:val>
                                            <p:strVal val="#ppt_y"/>
                                          </p:val>
                                        </p:tav>
                                      </p:tavLst>
                                    </p:anim>
                                  </p:childTnLst>
                                </p:cTn>
                              </p:par>
                            </p:childTnLst>
                          </p:cTn>
                        </p:par>
                        <p:par>
                          <p:cTn id="84" fill="hold">
                            <p:stCondLst>
                              <p:cond delay="4800"/>
                            </p:stCondLst>
                            <p:childTnLst>
                              <p:par>
                                <p:cTn id="85" presetID="2" presetClass="entr" presetSubtype="1" fill="hold" grpId="17" nodeType="afterEffect">
                                  <p:stCondLst>
                                    <p:cond delay="0"/>
                                  </p:stCondLst>
                                  <p:iterate>
                                    <p:tmAbs val="0"/>
                                  </p:iterate>
                                  <p:childTnLst>
                                    <p:set>
                                      <p:cBhvr>
                                        <p:cTn id="86" fill="hold"/>
                                        <p:tgtEl>
                                          <p:spTgt spid="229"/>
                                        </p:tgtEl>
                                        <p:attrNameLst>
                                          <p:attrName>style.visibility</p:attrName>
                                        </p:attrNameLst>
                                      </p:cBhvr>
                                      <p:to>
                                        <p:strVal val="visible"/>
                                      </p:to>
                                    </p:set>
                                    <p:anim calcmode="lin" valueType="num">
                                      <p:cBhvr>
                                        <p:cTn id="87" dur="300" fill="hold"/>
                                        <p:tgtEl>
                                          <p:spTgt spid="229"/>
                                        </p:tgtEl>
                                        <p:attrNameLst>
                                          <p:attrName>ppt_x</p:attrName>
                                        </p:attrNameLst>
                                      </p:cBhvr>
                                      <p:tavLst>
                                        <p:tav tm="0">
                                          <p:val>
                                            <p:strVal val="#ppt_x"/>
                                          </p:val>
                                        </p:tav>
                                        <p:tav tm="100000">
                                          <p:val>
                                            <p:strVal val="#ppt_x"/>
                                          </p:val>
                                        </p:tav>
                                      </p:tavLst>
                                    </p:anim>
                                    <p:anim calcmode="lin" valueType="num">
                                      <p:cBhvr>
                                        <p:cTn id="88" dur="300" fill="hold"/>
                                        <p:tgtEl>
                                          <p:spTgt spid="229"/>
                                        </p:tgtEl>
                                        <p:attrNameLst>
                                          <p:attrName>ppt_y</p:attrName>
                                        </p:attrNameLst>
                                      </p:cBhvr>
                                      <p:tavLst>
                                        <p:tav tm="0">
                                          <p:val>
                                            <p:strVal val="0-#ppt_h/2"/>
                                          </p:val>
                                        </p:tav>
                                        <p:tav tm="100000">
                                          <p:val>
                                            <p:strVal val="#ppt_y"/>
                                          </p:val>
                                        </p:tav>
                                      </p:tavLst>
                                    </p:anim>
                                  </p:childTnLst>
                                </p:cTn>
                              </p:par>
                            </p:childTnLst>
                          </p:cTn>
                        </p:par>
                        <p:par>
                          <p:cTn id="89" fill="hold">
                            <p:stCondLst>
                              <p:cond delay="5100"/>
                            </p:stCondLst>
                            <p:childTnLst>
                              <p:par>
                                <p:cTn id="90" presetID="2" presetClass="entr" presetSubtype="1" fill="hold" grpId="18" nodeType="afterEffect">
                                  <p:stCondLst>
                                    <p:cond delay="0"/>
                                  </p:stCondLst>
                                  <p:iterate>
                                    <p:tmAbs val="0"/>
                                  </p:iterate>
                                  <p:childTnLst>
                                    <p:set>
                                      <p:cBhvr>
                                        <p:cTn id="91" fill="hold"/>
                                        <p:tgtEl>
                                          <p:spTgt spid="225"/>
                                        </p:tgtEl>
                                        <p:attrNameLst>
                                          <p:attrName>style.visibility</p:attrName>
                                        </p:attrNameLst>
                                      </p:cBhvr>
                                      <p:to>
                                        <p:strVal val="visible"/>
                                      </p:to>
                                    </p:set>
                                    <p:anim calcmode="lin" valueType="num">
                                      <p:cBhvr>
                                        <p:cTn id="92" dur="300" fill="hold"/>
                                        <p:tgtEl>
                                          <p:spTgt spid="225"/>
                                        </p:tgtEl>
                                        <p:attrNameLst>
                                          <p:attrName>ppt_x</p:attrName>
                                        </p:attrNameLst>
                                      </p:cBhvr>
                                      <p:tavLst>
                                        <p:tav tm="0">
                                          <p:val>
                                            <p:strVal val="#ppt_x"/>
                                          </p:val>
                                        </p:tav>
                                        <p:tav tm="100000">
                                          <p:val>
                                            <p:strVal val="#ppt_x"/>
                                          </p:val>
                                        </p:tav>
                                      </p:tavLst>
                                    </p:anim>
                                    <p:anim calcmode="lin" valueType="num">
                                      <p:cBhvr>
                                        <p:cTn id="93" dur="300" fill="hold"/>
                                        <p:tgtEl>
                                          <p:spTgt spid="225"/>
                                        </p:tgtEl>
                                        <p:attrNameLst>
                                          <p:attrName>ppt_y</p:attrName>
                                        </p:attrNameLst>
                                      </p:cBhvr>
                                      <p:tavLst>
                                        <p:tav tm="0">
                                          <p:val>
                                            <p:strVal val="0-#ppt_h/2"/>
                                          </p:val>
                                        </p:tav>
                                        <p:tav tm="100000">
                                          <p:val>
                                            <p:strVal val="#ppt_y"/>
                                          </p:val>
                                        </p:tav>
                                      </p:tavLst>
                                    </p:anim>
                                  </p:childTnLst>
                                </p:cTn>
                              </p:par>
                            </p:childTnLst>
                          </p:cTn>
                        </p:par>
                        <p:par>
                          <p:cTn id="94" fill="hold">
                            <p:stCondLst>
                              <p:cond delay="5400"/>
                            </p:stCondLst>
                            <p:childTnLst>
                              <p:par>
                                <p:cTn id="95" presetID="2" presetClass="entr" presetSubtype="1" fill="hold" grpId="19" nodeType="afterEffect">
                                  <p:stCondLst>
                                    <p:cond delay="0"/>
                                  </p:stCondLst>
                                  <p:iterate>
                                    <p:tmAbs val="0"/>
                                  </p:iterate>
                                  <p:childTnLst>
                                    <p:set>
                                      <p:cBhvr>
                                        <p:cTn id="96" fill="hold"/>
                                        <p:tgtEl>
                                          <p:spTgt spid="238"/>
                                        </p:tgtEl>
                                        <p:attrNameLst>
                                          <p:attrName>style.visibility</p:attrName>
                                        </p:attrNameLst>
                                      </p:cBhvr>
                                      <p:to>
                                        <p:strVal val="visible"/>
                                      </p:to>
                                    </p:set>
                                    <p:anim calcmode="lin" valueType="num">
                                      <p:cBhvr>
                                        <p:cTn id="97" dur="300" fill="hold"/>
                                        <p:tgtEl>
                                          <p:spTgt spid="238"/>
                                        </p:tgtEl>
                                        <p:attrNameLst>
                                          <p:attrName>ppt_x</p:attrName>
                                        </p:attrNameLst>
                                      </p:cBhvr>
                                      <p:tavLst>
                                        <p:tav tm="0">
                                          <p:val>
                                            <p:strVal val="#ppt_x"/>
                                          </p:val>
                                        </p:tav>
                                        <p:tav tm="100000">
                                          <p:val>
                                            <p:strVal val="#ppt_x"/>
                                          </p:val>
                                        </p:tav>
                                      </p:tavLst>
                                    </p:anim>
                                    <p:anim calcmode="lin" valueType="num">
                                      <p:cBhvr>
                                        <p:cTn id="98" dur="300" fill="hold"/>
                                        <p:tgtEl>
                                          <p:spTgt spid="238"/>
                                        </p:tgtEl>
                                        <p:attrNameLst>
                                          <p:attrName>ppt_y</p:attrName>
                                        </p:attrNameLst>
                                      </p:cBhvr>
                                      <p:tavLst>
                                        <p:tav tm="0">
                                          <p:val>
                                            <p:strVal val="0-#ppt_h/2"/>
                                          </p:val>
                                        </p:tav>
                                        <p:tav tm="100000">
                                          <p:val>
                                            <p:strVal val="#ppt_y"/>
                                          </p:val>
                                        </p:tav>
                                      </p:tavLst>
                                    </p:anim>
                                  </p:childTnLst>
                                </p:cTn>
                              </p:par>
                            </p:childTnLst>
                          </p:cTn>
                        </p:par>
                        <p:par>
                          <p:cTn id="99" fill="hold">
                            <p:stCondLst>
                              <p:cond delay="5700"/>
                            </p:stCondLst>
                            <p:childTnLst>
                              <p:par>
                                <p:cTn id="100" presetID="2" presetClass="entr" presetSubtype="1" fill="hold" grpId="20" nodeType="afterEffect">
                                  <p:stCondLst>
                                    <p:cond delay="0"/>
                                  </p:stCondLst>
                                  <p:iterate>
                                    <p:tmAbs val="0"/>
                                  </p:iterate>
                                  <p:childTnLst>
                                    <p:set>
                                      <p:cBhvr>
                                        <p:cTn id="101" fill="hold"/>
                                        <p:tgtEl>
                                          <p:spTgt spid="223"/>
                                        </p:tgtEl>
                                        <p:attrNameLst>
                                          <p:attrName>style.visibility</p:attrName>
                                        </p:attrNameLst>
                                      </p:cBhvr>
                                      <p:to>
                                        <p:strVal val="visible"/>
                                      </p:to>
                                    </p:set>
                                    <p:anim calcmode="lin" valueType="num">
                                      <p:cBhvr>
                                        <p:cTn id="102" dur="300" fill="hold"/>
                                        <p:tgtEl>
                                          <p:spTgt spid="223"/>
                                        </p:tgtEl>
                                        <p:attrNameLst>
                                          <p:attrName>ppt_x</p:attrName>
                                        </p:attrNameLst>
                                      </p:cBhvr>
                                      <p:tavLst>
                                        <p:tav tm="0">
                                          <p:val>
                                            <p:strVal val="#ppt_x"/>
                                          </p:val>
                                        </p:tav>
                                        <p:tav tm="100000">
                                          <p:val>
                                            <p:strVal val="#ppt_x"/>
                                          </p:val>
                                        </p:tav>
                                      </p:tavLst>
                                    </p:anim>
                                    <p:anim calcmode="lin" valueType="num">
                                      <p:cBhvr>
                                        <p:cTn id="103" dur="300" fill="hold"/>
                                        <p:tgtEl>
                                          <p:spTgt spid="223"/>
                                        </p:tgtEl>
                                        <p:attrNameLst>
                                          <p:attrName>ppt_y</p:attrName>
                                        </p:attrNameLst>
                                      </p:cBhvr>
                                      <p:tavLst>
                                        <p:tav tm="0">
                                          <p:val>
                                            <p:strVal val="0-#ppt_h/2"/>
                                          </p:val>
                                        </p:tav>
                                        <p:tav tm="100000">
                                          <p:val>
                                            <p:strVal val="#ppt_y"/>
                                          </p:val>
                                        </p:tav>
                                      </p:tavLst>
                                    </p:anim>
                                  </p:childTnLst>
                                </p:cTn>
                              </p:par>
                            </p:childTnLst>
                          </p:cTn>
                        </p:par>
                        <p:par>
                          <p:cTn id="104" fill="hold">
                            <p:stCondLst>
                              <p:cond delay="6000"/>
                            </p:stCondLst>
                            <p:childTnLst>
                              <p:par>
                                <p:cTn id="105" presetID="2" presetClass="entr" presetSubtype="1" fill="hold" grpId="21" nodeType="afterEffect">
                                  <p:stCondLst>
                                    <p:cond delay="0"/>
                                  </p:stCondLst>
                                  <p:iterate>
                                    <p:tmAbs val="0"/>
                                  </p:iterate>
                                  <p:childTnLst>
                                    <p:set>
                                      <p:cBhvr>
                                        <p:cTn id="106" fill="hold"/>
                                        <p:tgtEl>
                                          <p:spTgt spid="224"/>
                                        </p:tgtEl>
                                        <p:attrNameLst>
                                          <p:attrName>style.visibility</p:attrName>
                                        </p:attrNameLst>
                                      </p:cBhvr>
                                      <p:to>
                                        <p:strVal val="visible"/>
                                      </p:to>
                                    </p:set>
                                    <p:anim calcmode="lin" valueType="num">
                                      <p:cBhvr>
                                        <p:cTn id="107" dur="300" fill="hold"/>
                                        <p:tgtEl>
                                          <p:spTgt spid="224"/>
                                        </p:tgtEl>
                                        <p:attrNameLst>
                                          <p:attrName>ppt_x</p:attrName>
                                        </p:attrNameLst>
                                      </p:cBhvr>
                                      <p:tavLst>
                                        <p:tav tm="0">
                                          <p:val>
                                            <p:strVal val="#ppt_x"/>
                                          </p:val>
                                        </p:tav>
                                        <p:tav tm="100000">
                                          <p:val>
                                            <p:strVal val="#ppt_x"/>
                                          </p:val>
                                        </p:tav>
                                      </p:tavLst>
                                    </p:anim>
                                    <p:anim calcmode="lin" valueType="num">
                                      <p:cBhvr>
                                        <p:cTn id="108" dur="300" fill="hold"/>
                                        <p:tgtEl>
                                          <p:spTgt spid="224"/>
                                        </p:tgtEl>
                                        <p:attrNameLst>
                                          <p:attrName>ppt_y</p:attrName>
                                        </p:attrNameLst>
                                      </p:cBhvr>
                                      <p:tavLst>
                                        <p:tav tm="0">
                                          <p:val>
                                            <p:strVal val="0-#ppt_h/2"/>
                                          </p:val>
                                        </p:tav>
                                        <p:tav tm="100000">
                                          <p:val>
                                            <p:strVal val="#ppt_y"/>
                                          </p:val>
                                        </p:tav>
                                      </p:tavLst>
                                    </p:anim>
                                  </p:childTnLst>
                                </p:cTn>
                              </p:par>
                            </p:childTnLst>
                          </p:cTn>
                        </p:par>
                        <p:par>
                          <p:cTn id="109" fill="hold">
                            <p:stCondLst>
                              <p:cond delay="6300"/>
                            </p:stCondLst>
                            <p:childTnLst>
                              <p:par>
                                <p:cTn id="110" presetID="2" presetClass="entr" presetSubtype="1" fill="hold" grpId="22" nodeType="afterEffect">
                                  <p:stCondLst>
                                    <p:cond delay="0"/>
                                  </p:stCondLst>
                                  <p:iterate>
                                    <p:tmAbs val="0"/>
                                  </p:iterate>
                                  <p:childTnLst>
                                    <p:set>
                                      <p:cBhvr>
                                        <p:cTn id="111" fill="hold"/>
                                        <p:tgtEl>
                                          <p:spTgt spid="221"/>
                                        </p:tgtEl>
                                        <p:attrNameLst>
                                          <p:attrName>style.visibility</p:attrName>
                                        </p:attrNameLst>
                                      </p:cBhvr>
                                      <p:to>
                                        <p:strVal val="visible"/>
                                      </p:to>
                                    </p:set>
                                    <p:anim calcmode="lin" valueType="num">
                                      <p:cBhvr>
                                        <p:cTn id="112" dur="300" fill="hold"/>
                                        <p:tgtEl>
                                          <p:spTgt spid="221"/>
                                        </p:tgtEl>
                                        <p:attrNameLst>
                                          <p:attrName>ppt_x</p:attrName>
                                        </p:attrNameLst>
                                      </p:cBhvr>
                                      <p:tavLst>
                                        <p:tav tm="0">
                                          <p:val>
                                            <p:strVal val="#ppt_x"/>
                                          </p:val>
                                        </p:tav>
                                        <p:tav tm="100000">
                                          <p:val>
                                            <p:strVal val="#ppt_x"/>
                                          </p:val>
                                        </p:tav>
                                      </p:tavLst>
                                    </p:anim>
                                    <p:anim calcmode="lin" valueType="num">
                                      <p:cBhvr>
                                        <p:cTn id="113" dur="300" fill="hold"/>
                                        <p:tgtEl>
                                          <p:spTgt spid="221"/>
                                        </p:tgtEl>
                                        <p:attrNameLst>
                                          <p:attrName>ppt_y</p:attrName>
                                        </p:attrNameLst>
                                      </p:cBhvr>
                                      <p:tavLst>
                                        <p:tav tm="0">
                                          <p:val>
                                            <p:strVal val="0-#ppt_h/2"/>
                                          </p:val>
                                        </p:tav>
                                        <p:tav tm="100000">
                                          <p:val>
                                            <p:strVal val="#ppt_y"/>
                                          </p:val>
                                        </p:tav>
                                      </p:tavLst>
                                    </p:anim>
                                  </p:childTnLst>
                                </p:cTn>
                              </p:par>
                            </p:childTnLst>
                          </p:cTn>
                        </p:par>
                        <p:par>
                          <p:cTn id="114" fill="hold">
                            <p:stCondLst>
                              <p:cond delay="6600"/>
                            </p:stCondLst>
                            <p:childTnLst>
                              <p:par>
                                <p:cTn id="115" presetID="2" presetClass="entr" presetSubtype="1" fill="hold" grpId="23" nodeType="afterEffect">
                                  <p:stCondLst>
                                    <p:cond delay="0"/>
                                  </p:stCondLst>
                                  <p:iterate>
                                    <p:tmAbs val="0"/>
                                  </p:iterate>
                                  <p:childTnLst>
                                    <p:set>
                                      <p:cBhvr>
                                        <p:cTn id="116" fill="hold"/>
                                        <p:tgtEl>
                                          <p:spTgt spid="226"/>
                                        </p:tgtEl>
                                        <p:attrNameLst>
                                          <p:attrName>style.visibility</p:attrName>
                                        </p:attrNameLst>
                                      </p:cBhvr>
                                      <p:to>
                                        <p:strVal val="visible"/>
                                      </p:to>
                                    </p:set>
                                    <p:anim calcmode="lin" valueType="num">
                                      <p:cBhvr>
                                        <p:cTn id="117" dur="300" fill="hold"/>
                                        <p:tgtEl>
                                          <p:spTgt spid="226"/>
                                        </p:tgtEl>
                                        <p:attrNameLst>
                                          <p:attrName>ppt_x</p:attrName>
                                        </p:attrNameLst>
                                      </p:cBhvr>
                                      <p:tavLst>
                                        <p:tav tm="0">
                                          <p:val>
                                            <p:strVal val="#ppt_x"/>
                                          </p:val>
                                        </p:tav>
                                        <p:tav tm="100000">
                                          <p:val>
                                            <p:strVal val="#ppt_x"/>
                                          </p:val>
                                        </p:tav>
                                      </p:tavLst>
                                    </p:anim>
                                    <p:anim calcmode="lin" valueType="num">
                                      <p:cBhvr>
                                        <p:cTn id="118" dur="300" fill="hold"/>
                                        <p:tgtEl>
                                          <p:spTgt spid="226"/>
                                        </p:tgtEl>
                                        <p:attrNameLst>
                                          <p:attrName>ppt_y</p:attrName>
                                        </p:attrNameLst>
                                      </p:cBhvr>
                                      <p:tavLst>
                                        <p:tav tm="0">
                                          <p:val>
                                            <p:strVal val="0-#ppt_h/2"/>
                                          </p:val>
                                        </p:tav>
                                        <p:tav tm="100000">
                                          <p:val>
                                            <p:strVal val="#ppt_y"/>
                                          </p:val>
                                        </p:tav>
                                      </p:tavLst>
                                    </p:anim>
                                  </p:childTnLst>
                                </p:cTn>
                              </p:par>
                            </p:childTnLst>
                          </p:cTn>
                        </p:par>
                        <p:par>
                          <p:cTn id="119" fill="hold">
                            <p:stCondLst>
                              <p:cond delay="6900"/>
                            </p:stCondLst>
                            <p:childTnLst>
                              <p:par>
                                <p:cTn id="120" presetID="2" presetClass="entr" presetSubtype="1" fill="hold" grpId="24" nodeType="afterEffect">
                                  <p:stCondLst>
                                    <p:cond delay="0"/>
                                  </p:stCondLst>
                                  <p:iterate>
                                    <p:tmAbs val="0"/>
                                  </p:iterate>
                                  <p:childTnLst>
                                    <p:set>
                                      <p:cBhvr>
                                        <p:cTn id="121" fill="hold"/>
                                        <p:tgtEl>
                                          <p:spTgt spid="222"/>
                                        </p:tgtEl>
                                        <p:attrNameLst>
                                          <p:attrName>style.visibility</p:attrName>
                                        </p:attrNameLst>
                                      </p:cBhvr>
                                      <p:to>
                                        <p:strVal val="visible"/>
                                      </p:to>
                                    </p:set>
                                    <p:anim calcmode="lin" valueType="num">
                                      <p:cBhvr>
                                        <p:cTn id="122" dur="300" fill="hold"/>
                                        <p:tgtEl>
                                          <p:spTgt spid="222"/>
                                        </p:tgtEl>
                                        <p:attrNameLst>
                                          <p:attrName>ppt_x</p:attrName>
                                        </p:attrNameLst>
                                      </p:cBhvr>
                                      <p:tavLst>
                                        <p:tav tm="0">
                                          <p:val>
                                            <p:strVal val="#ppt_x"/>
                                          </p:val>
                                        </p:tav>
                                        <p:tav tm="100000">
                                          <p:val>
                                            <p:strVal val="#ppt_x"/>
                                          </p:val>
                                        </p:tav>
                                      </p:tavLst>
                                    </p:anim>
                                    <p:anim calcmode="lin" valueType="num">
                                      <p:cBhvr>
                                        <p:cTn id="123" dur="300" fill="hold"/>
                                        <p:tgtEl>
                                          <p:spTgt spid="222"/>
                                        </p:tgtEl>
                                        <p:attrNameLst>
                                          <p:attrName>ppt_y</p:attrName>
                                        </p:attrNameLst>
                                      </p:cBhvr>
                                      <p:tavLst>
                                        <p:tav tm="0">
                                          <p:val>
                                            <p:strVal val="0-#ppt_h/2"/>
                                          </p:val>
                                        </p:tav>
                                        <p:tav tm="100000">
                                          <p:val>
                                            <p:strVal val="#ppt_y"/>
                                          </p:val>
                                        </p:tav>
                                      </p:tavLst>
                                    </p:anim>
                                  </p:childTnLst>
                                </p:cTn>
                              </p:par>
                            </p:childTnLst>
                          </p:cTn>
                        </p:par>
                        <p:par>
                          <p:cTn id="124" fill="hold">
                            <p:stCondLst>
                              <p:cond delay="7200"/>
                            </p:stCondLst>
                            <p:childTnLst>
                              <p:par>
                                <p:cTn id="125" presetID="2" presetClass="entr" presetSubtype="1" fill="hold" grpId="25" nodeType="afterEffect">
                                  <p:stCondLst>
                                    <p:cond delay="0"/>
                                  </p:stCondLst>
                                  <p:iterate>
                                    <p:tmAbs val="0"/>
                                  </p:iterate>
                                  <p:childTnLst>
                                    <p:set>
                                      <p:cBhvr>
                                        <p:cTn id="126" fill="hold"/>
                                        <p:tgtEl>
                                          <p:spTgt spid="239"/>
                                        </p:tgtEl>
                                        <p:attrNameLst>
                                          <p:attrName>style.visibility</p:attrName>
                                        </p:attrNameLst>
                                      </p:cBhvr>
                                      <p:to>
                                        <p:strVal val="visible"/>
                                      </p:to>
                                    </p:set>
                                    <p:anim calcmode="lin" valueType="num">
                                      <p:cBhvr>
                                        <p:cTn id="127" dur="300" fill="hold"/>
                                        <p:tgtEl>
                                          <p:spTgt spid="239"/>
                                        </p:tgtEl>
                                        <p:attrNameLst>
                                          <p:attrName>ppt_x</p:attrName>
                                        </p:attrNameLst>
                                      </p:cBhvr>
                                      <p:tavLst>
                                        <p:tav tm="0">
                                          <p:val>
                                            <p:strVal val="#ppt_x"/>
                                          </p:val>
                                        </p:tav>
                                        <p:tav tm="100000">
                                          <p:val>
                                            <p:strVal val="#ppt_x"/>
                                          </p:val>
                                        </p:tav>
                                      </p:tavLst>
                                    </p:anim>
                                    <p:anim calcmode="lin" valueType="num">
                                      <p:cBhvr>
                                        <p:cTn id="128" dur="300" fill="hold"/>
                                        <p:tgtEl>
                                          <p:spTgt spid="23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 grpId="5" animBg="1" advAuto="0"/>
      <p:bldP spid="216" grpId="12" animBg="1" advAuto="0"/>
      <p:bldP spid="217" grpId="7" animBg="1" advAuto="0"/>
      <p:bldP spid="218" grpId="1" animBg="1" advAuto="0"/>
      <p:bldP spid="219" grpId="3" animBg="1" advAuto="0"/>
      <p:bldP spid="220" grpId="15" animBg="1" advAuto="0"/>
      <p:bldP spid="221" grpId="22" animBg="1" advAuto="0"/>
      <p:bldP spid="222" grpId="24" animBg="1" advAuto="0"/>
      <p:bldP spid="223" grpId="20" animBg="1" advAuto="0"/>
      <p:bldP spid="224" grpId="21" animBg="1" advAuto="0"/>
      <p:bldP spid="225" grpId="18" animBg="1" advAuto="0"/>
      <p:bldP spid="226" grpId="23" animBg="1" advAuto="0"/>
      <p:bldP spid="227" grpId="10" animBg="1" advAuto="0"/>
      <p:bldP spid="228" grpId="16" animBg="1" advAuto="0"/>
      <p:bldP spid="229" grpId="17" animBg="1" advAuto="0"/>
      <p:bldP spid="230" grpId="2" animBg="1" advAuto="0"/>
      <p:bldP spid="231" grpId="13" animBg="1" advAuto="0"/>
      <p:bldP spid="232" grpId="11" animBg="1" advAuto="0"/>
      <p:bldP spid="233" grpId="4" animBg="1" advAuto="0"/>
      <p:bldP spid="234" grpId="8" animBg="1" advAuto="0"/>
      <p:bldP spid="235" grpId="9" animBg="1" advAuto="0"/>
      <p:bldP spid="236" grpId="6" animBg="1" advAuto="0"/>
      <p:bldP spid="237" grpId="14" animBg="1" advAuto="0"/>
      <p:bldP spid="238" grpId="19" animBg="1" advAuto="0"/>
      <p:bldP spid="239" grpId="25"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802</TotalTime>
  <Words>596</Words>
  <Application>Microsoft Office PowerPoint</Application>
  <PresentationFormat>On-screen Show (4:3)</PresentationFormat>
  <Paragraphs>76</Paragraphs>
  <Slides>22</Slides>
  <Notes>9</Notes>
  <HiddenSlides>4</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Al Nile</vt:lpstr>
      <vt:lpstr>Arial</vt:lpstr>
      <vt:lpstr>Calibri</vt:lpstr>
      <vt:lpstr>Segoe Print</vt:lpstr>
      <vt:lpstr>Segoe UI</vt:lpstr>
      <vt:lpstr>Trebuchet MS</vt:lpstr>
      <vt:lpstr>Office Theme</vt:lpstr>
      <vt:lpstr>PowerPoint Presentation</vt:lpstr>
      <vt:lpstr>PowerPoint Presentation</vt:lpstr>
      <vt:lpstr>PowerPoint Presentation</vt:lpstr>
      <vt:lpstr>PowerPoint Presentation</vt:lpstr>
      <vt:lpstr>PowerPoint Presentation</vt:lpstr>
      <vt:lpstr>PowerPoint Presentation</vt:lpstr>
      <vt:lpstr>Game Mechanics</vt:lpstr>
      <vt:lpstr>Points: Tangible, measurable evidence of my accomplishments </vt:lpstr>
      <vt:lpstr>PowerPoint Presentation</vt:lpstr>
      <vt:lpstr>PowerPoint Presentation</vt:lpstr>
      <vt:lpstr>Badges: Evidence of accomplishment </vt:lpstr>
      <vt:lpstr>PowerPoint Presentation</vt:lpstr>
      <vt:lpstr>Fast Feedback: Immediate feedback or response to actions </vt:lpstr>
      <vt:lpstr>Community: A context for achievement</vt:lpstr>
      <vt:lpstr>PowerPoint Presentation</vt:lpstr>
      <vt:lpstr>Levelling Up: Status within my community </vt:lpstr>
      <vt:lpstr>PowerPoint Presentation</vt:lpstr>
      <vt:lpstr>Transparency: Where everyone stands </vt:lpstr>
      <vt:lpstr>PowerPoint Presentation</vt:lpstr>
      <vt:lpstr>PowerPoint Presentation</vt:lpstr>
      <vt:lpstr>Goals: Short- and long-term goals to achieve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Lever</dc:creator>
  <cp:lastModifiedBy>Steve Lever</cp:lastModifiedBy>
  <cp:revision>50</cp:revision>
  <dcterms:modified xsi:type="dcterms:W3CDTF">2018-11-16T05:00:17Z</dcterms:modified>
</cp:coreProperties>
</file>