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66" r:id="rId3"/>
    <p:sldId id="262" r:id="rId4"/>
    <p:sldId id="265" r:id="rId5"/>
    <p:sldId id="264" r:id="rId6"/>
  </p:sldIdLst>
  <p:sldSz cx="12192000" cy="6858000"/>
  <p:notesSz cx="6708775" cy="98409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8927"/>
    <a:srgbClr val="4F84C4"/>
    <a:srgbClr val="286D9F"/>
    <a:srgbClr val="D5A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44" d="100"/>
          <a:sy n="44" d="100"/>
        </p:scale>
        <p:origin x="8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1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25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431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67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2273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32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247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57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4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70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0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21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6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81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4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0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1260" y="368653"/>
            <a:ext cx="8950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Государственная программа 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Сохранение, изучение и развитие государственных языков РТ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других языков в РТ на 2014-2020 годы»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8" y="277075"/>
            <a:ext cx="644822" cy="64482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21260" y="2473498"/>
            <a:ext cx="8259242" cy="195559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t-RU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Республиканский конкурс</a:t>
            </a:r>
          </a:p>
          <a:p>
            <a:pPr algn="ctr"/>
            <a:r>
              <a:rPr lang="ru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«Живой язык – живая нация»</a:t>
            </a:r>
          </a:p>
          <a:p>
            <a:pPr algn="ctr"/>
            <a:r>
              <a:rPr lang="ru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(«</a:t>
            </a:r>
            <a:r>
              <a:rPr lang="ru-RU" b="1" dirty="0" err="1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Тере</a:t>
            </a:r>
            <a:r>
              <a:rPr lang="ru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тел – </a:t>
            </a:r>
            <a:r>
              <a:rPr lang="ru-RU" b="1" dirty="0" err="1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тере</a:t>
            </a:r>
            <a:r>
              <a:rPr lang="ru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милл</a:t>
            </a:r>
            <a:r>
              <a:rPr lang="tt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әт</a:t>
            </a:r>
            <a:r>
              <a:rPr lang="ru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»)</a:t>
            </a:r>
            <a:endParaRPr lang="ru-RU" b="1" dirty="0">
              <a:solidFill>
                <a:srgbClr val="50892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4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1260" y="368653"/>
            <a:ext cx="8950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Государственная программа 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Сохранение, изучение и развитие государственных языков РТ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других языков в РТ на 2014-2020 годы»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8" y="277075"/>
            <a:ext cx="644822" cy="64482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03546" y="2447373"/>
            <a:ext cx="8259242" cy="195559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Цель конкурса </a:t>
            </a:r>
            <a:r>
              <a:rPr lang="ru-RU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выявление лучших проектов, направленных на сохранение, изучение и развитие государственных языков Республики Татарстан.</a:t>
            </a:r>
            <a:endParaRPr lang="ru-RU" b="1" dirty="0">
              <a:solidFill>
                <a:srgbClr val="50892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0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1260" y="368653"/>
            <a:ext cx="89507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Республиканский конкурс «Живой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язык – живая нация»</a:t>
            </a:r>
          </a:p>
          <a:p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8" y="277075"/>
            <a:ext cx="614798" cy="61479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21260" y="2473498"/>
            <a:ext cx="8259242" cy="195559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rgbClr val="286D9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4592" y="987362"/>
            <a:ext cx="6244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 августа – 30 сентября</a:t>
            </a:r>
          </a:p>
          <a:p>
            <a:pPr algn="ctr"/>
            <a:r>
              <a:rPr lang="en-US" sz="3600" b="1" dirty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http://</a:t>
            </a:r>
            <a:r>
              <a:rPr lang="en-US" sz="3600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tel.tatar.ru</a:t>
            </a:r>
            <a:endParaRPr lang="ru-RU" sz="3600" b="1" dirty="0">
              <a:solidFill>
                <a:srgbClr val="50892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37" y="2473498"/>
            <a:ext cx="7756237" cy="472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1260" y="368653"/>
            <a:ext cx="89507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Республиканский конкурс «Живой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язык – живая нация»</a:t>
            </a:r>
          </a:p>
          <a:p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8" y="277075"/>
            <a:ext cx="614798" cy="61479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21260" y="2473498"/>
            <a:ext cx="8259242" cy="195559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rgbClr val="286D9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156488"/>
              </p:ext>
            </p:extLst>
          </p:nvPr>
        </p:nvGraphicFramePr>
        <p:xfrm>
          <a:off x="610737" y="2634904"/>
          <a:ext cx="9317034" cy="3278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517">
                  <a:extLst>
                    <a:ext uri="{9D8B030D-6E8A-4147-A177-3AD203B41FA5}">
                      <a16:colId xmlns:a16="http://schemas.microsoft.com/office/drawing/2014/main" val="2422452442"/>
                    </a:ext>
                  </a:extLst>
                </a:gridCol>
                <a:gridCol w="4658517">
                  <a:extLst>
                    <a:ext uri="{9D8B030D-6E8A-4147-A177-3AD203B41FA5}">
                      <a16:colId xmlns:a16="http://schemas.microsoft.com/office/drawing/2014/main" val="222815672"/>
                    </a:ext>
                  </a:extLst>
                </a:gridCol>
              </a:tblGrid>
              <a:tr h="141845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«Лучший интернет проект»</a:t>
                      </a:r>
                    </a:p>
                    <a:p>
                      <a:pPr algn="ctr"/>
                      <a:endParaRPr lang="ru-RU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«Лучшее освещение в СМИ»</a:t>
                      </a:r>
                      <a:endParaRPr lang="ru-RU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228494"/>
                  </a:ext>
                </a:extLst>
              </a:tr>
              <a:tr h="185975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место – 70 000 руб.</a:t>
                      </a:r>
                    </a:p>
                    <a:p>
                      <a:r>
                        <a:rPr lang="ru-RU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место – 50 000 руб.</a:t>
                      </a:r>
                    </a:p>
                    <a:p>
                      <a:r>
                        <a:rPr lang="ru-RU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место – 30 000 руб.</a:t>
                      </a:r>
                    </a:p>
                    <a:p>
                      <a:endParaRPr lang="ru-RU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место – 70 000 руб.</a:t>
                      </a:r>
                    </a:p>
                    <a:p>
                      <a:r>
                        <a:rPr lang="ru-RU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место – 50 000 руб.</a:t>
                      </a:r>
                    </a:p>
                    <a:p>
                      <a:r>
                        <a:rPr lang="ru-RU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место – 30 000 руб.</a:t>
                      </a:r>
                    </a:p>
                    <a:p>
                      <a:endParaRPr lang="ru-RU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77908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21254" y="1501779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Номинации </a:t>
            </a:r>
            <a:r>
              <a:rPr lang="ru-RU" sz="2800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награды</a:t>
            </a:r>
            <a:endParaRPr lang="ru-RU" sz="2800" b="1" dirty="0">
              <a:solidFill>
                <a:srgbClr val="50892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38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1260" y="368653"/>
            <a:ext cx="89507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Республиканский конкурс «Живой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язык – живая нация»</a:t>
            </a:r>
          </a:p>
          <a:p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8" y="277075"/>
            <a:ext cx="614798" cy="61479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21260" y="2473498"/>
            <a:ext cx="8259242" cy="195559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rgbClr val="286D9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963" y="2879933"/>
            <a:ext cx="62440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5089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363391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250</TotalTime>
  <Words>171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программа  «Сохранение, изучение и развитие государственных языков РТ  и других языков в РТ на 2014-2020 годы»</dc:title>
  <dc:creator>Фарид</dc:creator>
  <cp:lastModifiedBy>Nazlygul</cp:lastModifiedBy>
  <cp:revision>24</cp:revision>
  <cp:lastPrinted>2014-02-14T05:33:44Z</cp:lastPrinted>
  <dcterms:created xsi:type="dcterms:W3CDTF">2014-02-12T13:51:54Z</dcterms:created>
  <dcterms:modified xsi:type="dcterms:W3CDTF">2018-08-17T06:18:16Z</dcterms:modified>
</cp:coreProperties>
</file>