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1" r:id="rId3"/>
    <p:sldId id="257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5C4728-2CAC-426C-B038-9DBCCB86602B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AC607D-1E48-40AC-A813-A126387E98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8604"/>
            <a:ext cx="8305800" cy="4857784"/>
          </a:xfrm>
        </p:spPr>
        <p:txBody>
          <a:bodyPr/>
          <a:lstStyle/>
          <a:p>
            <a:r>
              <a:rPr lang="ru-RU" dirty="0" smtClean="0"/>
              <a:t>Проектная работа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604" y="1214422"/>
            <a:ext cx="8305800" cy="857256"/>
          </a:xfrm>
        </p:spPr>
        <p:txBody>
          <a:bodyPr/>
          <a:lstStyle/>
          <a:p>
            <a:r>
              <a:rPr lang="ru-RU" dirty="0" smtClean="0"/>
              <a:t>Динозавры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228599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Голованов Владислав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Москаленко</a:t>
            </a:r>
            <a:r>
              <a:rPr lang="ru-RU" dirty="0" smtClean="0"/>
              <a:t> Т.М.</a:t>
            </a:r>
          </a:p>
          <a:p>
            <a:r>
              <a:rPr lang="ru-RU" dirty="0" smtClean="0"/>
              <a:t>Консультант: Голованов А. </a:t>
            </a:r>
            <a:r>
              <a:rPr lang="ru-RU" dirty="0" err="1" smtClean="0"/>
              <a:t>М.-папа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621508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Тогучин 2013 год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85723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1214422"/>
            <a:ext cx="6072230" cy="446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143800" cy="502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428604"/>
            <a:ext cx="8358246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88"/>
            <a:ext cx="8229600" cy="4572000"/>
          </a:xfrm>
        </p:spPr>
        <p:txBody>
          <a:bodyPr/>
          <a:lstStyle/>
          <a:p>
            <a:r>
              <a:rPr lang="ru-RU" dirty="0" smtClean="0"/>
              <a:t>Вот  как  жили  динозавры  пока  на них  не  упал   метеорит.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5188486" cy="405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Но самый опасный  из  динозавров это  конечно </a:t>
            </a:r>
            <a:r>
              <a:rPr lang="ru-RU" dirty="0" err="1" smtClean="0"/>
              <a:t>теранозавр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286544" cy="475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75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Мне удалось узнать, что травоядным </a:t>
            </a:r>
            <a:r>
              <a:rPr lang="ru-RU" dirty="0" smtClean="0"/>
              <a:t>динозавр</a:t>
            </a:r>
            <a:r>
              <a:rPr lang="ru-RU" dirty="0" smtClean="0"/>
              <a:t>а</a:t>
            </a:r>
            <a:r>
              <a:rPr lang="ru-RU" dirty="0" smtClean="0"/>
              <a:t>м </a:t>
            </a:r>
            <a:r>
              <a:rPr lang="ru-RU" dirty="0" smtClean="0"/>
              <a:t>было трудно выживать. И что плотоядные динозавры опасны. И в мире динозавров было здорово.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Yandex.ru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Ru.Wikipedia.org</a:t>
            </a:r>
          </a:p>
          <a:p>
            <a:pPr>
              <a:buNone/>
            </a:pPr>
            <a:r>
              <a:rPr lang="en-US" dirty="0" smtClean="0"/>
              <a:t>Dinosaur.ru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Предметом исследования в моей работе является  изучение мира  динозавров и их жизни.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>Цель работы</a:t>
            </a:r>
            <a:endParaRPr lang="ru-RU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7356" y="2500306"/>
            <a:ext cx="5357850" cy="39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215238" cy="521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642918"/>
            <a:ext cx="79296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500042"/>
            <a:ext cx="79296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358114" cy="53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Удар </a:t>
            </a:r>
            <a:r>
              <a:rPr lang="ru-RU" dirty="0" smtClean="0"/>
              <a:t>МЕТ</a:t>
            </a:r>
            <a:r>
              <a:rPr lang="en-US" dirty="0" smtClean="0"/>
              <a:t>E</a:t>
            </a:r>
            <a:r>
              <a:rPr lang="ru-RU" dirty="0" smtClean="0"/>
              <a:t>ОРИТА </a:t>
            </a:r>
            <a:r>
              <a:rPr lang="ru-RU" dirty="0" smtClean="0"/>
              <a:t>или какая-то иная внезапная катастрофа могли лишь существенно нарушить условия обитания животных и растений и вызвать процесс постепенного вымирания многих их видов, но не уничтожить их сразу. </a:t>
            </a:r>
          </a:p>
          <a:p>
            <a:r>
              <a:rPr lang="ru-RU" dirty="0" smtClean="0"/>
              <a:t>Такая точка зрения дает более логичное объяснение загадочному исчезновению динозавров.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74"/>
            <a:ext cx="8229600" cy="64291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…</a:t>
            </a:r>
            <a:r>
              <a:rPr lang="ru-RU" dirty="0" smtClean="0"/>
              <a:t>но </a:t>
            </a:r>
            <a:r>
              <a:rPr lang="ru-RU" dirty="0" smtClean="0"/>
              <a:t>как они жили ? Мы сейчас и узнаем.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85852" y="1357298"/>
            <a:ext cx="6556988" cy="48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571480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535</TotalTime>
  <Words>140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Динозавры  </vt:lpstr>
      <vt:lpstr>Цель работы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динозавры</dc:title>
  <dc:creator>12</dc:creator>
  <cp:lastModifiedBy>Алексей</cp:lastModifiedBy>
  <cp:revision>57</cp:revision>
  <dcterms:created xsi:type="dcterms:W3CDTF">2013-04-05T14:49:45Z</dcterms:created>
  <dcterms:modified xsi:type="dcterms:W3CDTF">2013-05-13T03:39:30Z</dcterms:modified>
</cp:coreProperties>
</file>