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77" r:id="rId6"/>
    <p:sldId id="276" r:id="rId7"/>
    <p:sldId id="260" r:id="rId8"/>
    <p:sldId id="261" r:id="rId9"/>
    <p:sldId id="263" r:id="rId10"/>
    <p:sldId id="265" r:id="rId11"/>
    <p:sldId id="275" r:id="rId12"/>
    <p:sldId id="279" r:id="rId13"/>
    <p:sldId id="267" r:id="rId14"/>
    <p:sldId id="268" r:id="rId15"/>
    <p:sldId id="270" r:id="rId16"/>
    <p:sldId id="271" r:id="rId17"/>
    <p:sldId id="264" r:id="rId18"/>
    <p:sldId id="273" r:id="rId1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99C30E-9B8F-4CD9-8134-CEFCA3B4CD83}">
          <p14:sldIdLst>
            <p14:sldId id="256"/>
            <p14:sldId id="257"/>
            <p14:sldId id="258"/>
            <p14:sldId id="278"/>
            <p14:sldId id="277"/>
            <p14:sldId id="276"/>
            <p14:sldId id="260"/>
            <p14:sldId id="261"/>
            <p14:sldId id="263"/>
            <p14:sldId id="265"/>
            <p14:sldId id="275"/>
            <p14:sldId id="279"/>
            <p14:sldId id="267"/>
            <p14:sldId id="268"/>
            <p14:sldId id="270"/>
            <p14:sldId id="271"/>
            <p14:sldId id="264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8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9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3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21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3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3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6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86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3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0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5A4CA-4BA8-4A14-A1DF-A60B92AC78FD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F126-FC74-4EE1-8752-B5947D201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2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i="1" u="sng" dirty="0" smtClean="0">
                <a:latin typeface="Mistral" pitchFamily="66" charset="0"/>
              </a:rPr>
              <a:t>АВСТРАЛИЯ</a:t>
            </a:r>
            <a:endParaRPr lang="ru-RU" sz="9600" i="1" u="sng" dirty="0">
              <a:latin typeface="Mistral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j-lt"/>
              </a:rPr>
              <a:t>2013</a:t>
            </a:r>
            <a:endParaRPr lang="ru-RU" b="1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sz="2000" dirty="0" smtClean="0">
                <a:solidFill>
                  <a:srgbClr val="00B050"/>
                </a:solidFill>
              </a:rPr>
              <a:t>Автор: </a:t>
            </a:r>
            <a:r>
              <a:rPr lang="ru-RU" sz="2000" dirty="0" err="1" smtClean="0">
                <a:solidFill>
                  <a:srgbClr val="00B050"/>
                </a:solidFill>
              </a:rPr>
              <a:t>Шерер</a:t>
            </a:r>
            <a:r>
              <a:rPr lang="ru-RU" sz="2000" dirty="0" smtClean="0">
                <a:solidFill>
                  <a:srgbClr val="00B050"/>
                </a:solidFill>
              </a:rPr>
              <a:t> Максим</a:t>
            </a:r>
          </a:p>
          <a:p>
            <a:pPr algn="r"/>
            <a:r>
              <a:rPr lang="ru-RU" sz="2000" dirty="0" smtClean="0">
                <a:solidFill>
                  <a:srgbClr val="00B050"/>
                </a:solidFill>
              </a:rPr>
              <a:t>Консультант: </a:t>
            </a:r>
            <a:r>
              <a:rPr lang="ru-RU" sz="2000" dirty="0" err="1" smtClean="0">
                <a:solidFill>
                  <a:srgbClr val="00B050"/>
                </a:solidFill>
              </a:rPr>
              <a:t>Шерер</a:t>
            </a:r>
            <a:r>
              <a:rPr lang="ru-RU" sz="2000" dirty="0" smtClean="0">
                <a:solidFill>
                  <a:srgbClr val="00B050"/>
                </a:solidFill>
              </a:rPr>
              <a:t> Е.В. – Мама</a:t>
            </a:r>
          </a:p>
          <a:p>
            <a:pPr algn="r"/>
            <a:r>
              <a:rPr lang="ru-RU" sz="2000" dirty="0" smtClean="0">
                <a:solidFill>
                  <a:srgbClr val="00B050"/>
                </a:solidFill>
              </a:rPr>
              <a:t>Руководитель проекта: Москоленко Н.М.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садьба"/>
          <p:cNvPicPr>
            <a:picLocks noGrp="1" noChangeAspect="1"/>
          </p:cNvPicPr>
          <p:nvPr isPhoto="1"/>
        </p:nvPicPr>
        <p:blipFill>
          <a:blip r:embed="rId2" cstate="print">
            <a:lum brigh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49117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Утконос</a:t>
            </a:r>
            <a:r>
              <a:rPr lang="ru-RU" dirty="0"/>
              <a:t>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животное, действительно, необычное! Это зверь длиной примерно 65 сантиметров, включая длину хвоста. Его нос выглядит как клюв утки (за что животное и получило своё название). Но, на самом деле, клюв утконоса – это морда, покрытая богатой нервными окончаниями кожицей. Хвост утконоса напоминает хвост бобра. Лапы имеют перепонки, как у водоплавающих птиц. Они помогают утконосу перемещаться под водой, но способны складываться, когда животное передвигается по суше или роет нору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 воде утконосы проводят в среднем по два часа в сутки во время приёма пищи – рано утром и по наступлению сумерек. Кормится утконос мелкими водными животными: ракообразными, моллюсками и червями. Под водой животным помогает ориентироваться осязание. На суше же, где утконос проводит большую часть времени, помимо осязания ему помогают ориентироваться зрение и слух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Жить утконос предпочитает в норах, которые располагает под нависшим берегом на высоте 1,2 – 3,6 метров над уровнем воды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Потомство утконос выводит из яиц. Даже человек долгое время не мог разгадать загадку гнездовых убежищ утконоса. Впервые откладка яиц утконосом наблюдалась учёным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Колдуэллом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1884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Яйца утконоса малы, диаметр их меньше двух сантиметров. Они имеют грязно-белую окраску и покрыты не известковой скорлупой, как у птиц, а мягким эластичным роговидным веществом. Инкубация у утконосов длиться от недели до десяти дней. Количество отложенных яиц может колебаться от одного до четырёх.</a:t>
            </a:r>
          </a:p>
        </p:txBody>
      </p:sp>
    </p:spTree>
    <p:extLst>
      <p:ext uri="{BB962C8B-B14F-4D97-AF65-F5344CB8AC3E}">
        <p14:creationId xmlns:p14="http://schemas.microsoft.com/office/powerpoint/2010/main" val="12334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1296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8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едине с природой"/>
          <p:cNvPicPr>
            <a:picLocks noGrp="1" noChangeAspect="1"/>
          </p:cNvPicPr>
          <p:nvPr isPhoto="1"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3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мья кенгуру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7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енгуру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1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ам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9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лон"/>
          <p:cNvPicPr>
            <a:picLocks noGrp="1" noChangeAspect="1"/>
          </p:cNvPicPr>
          <p:nvPr isPhoto="1"/>
        </p:nvPicPr>
        <p:blipFill>
          <a:blip r:embed="rId2" cstate="print">
            <a:lum bright="-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Вывод: Когда я выросту то обязательно постараюсь слетать в эту страну!=)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7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од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41879" y="404664"/>
            <a:ext cx="53285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Задача моего проекта: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Показать моему классу красоту Австралии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Показать достопримечательности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5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7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98894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32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Краткая характеристика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Австралии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Столица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Канберра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Площадь: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7692024 км², из них площадь австралийского материка около 7 млн 623 тыс. км², острова Тасмания 68401 км² 2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Население: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 млн 561 тыс.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 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75% – горожане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Основные народы: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англоязычные австралийцы 95%, аборигены 5%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Государственный язык: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английский, языки аборигенов применяются в делах администрации только в районах их компактного проживания (штаты Южная Австралия,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Квинсленд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Северная территория 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Государственный строй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конституционная монархия; федеративное государство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Глава государства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британская королева Елизавета II, представленная генерал-губернатором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Глава правительства: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премьер-министр, лидер партии, победившей на выборах в Палату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представителей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(c 24 июня 2010 — Джулия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Гиллард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Julia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Gillard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Разница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 времени с Москвой: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+7 часов в период действия в Австралии летнего времени — с октября по апрель, +6 часов в период зимнего времени (разница с юго-восточными штатами и столицей Австралии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Денежная единица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австралийский доллар (часто обозначается $, A$ и AU$, также AUD – по стандарту ISO), в 1 долларе 100 центов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Фауна Австралии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заслуживает особого внимания. Число видов, населяющих этот континент, невелико: на материке и прилегающих островах встречаются 360 видов млекопитающих, 760 видов птиц, 800 видов рептилий и 210 видов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амфибий.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Очень многие из них эндемичны (обитают только в Австралии). К видам-эндемикам относятся 82% австралийских млекопитающих и 45% птиц.</a:t>
            </a:r>
          </a:p>
        </p:txBody>
      </p:sp>
    </p:spTree>
    <p:extLst>
      <p:ext uri="{BB962C8B-B14F-4D97-AF65-F5344CB8AC3E}">
        <p14:creationId xmlns:p14="http://schemas.microsoft.com/office/powerpoint/2010/main" val="23859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LD\Desktop\gerb_australia-600x4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D\Desktop\avstralija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7574"/>
            <a:ext cx="10484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ппартаменты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2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мок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-12441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4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допад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65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8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547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АВСТРАЛИЯ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АВСТРАЛИЯ</dc:title>
  <dc:creator>GOLD</dc:creator>
  <cp:lastModifiedBy>GOLD</cp:lastModifiedBy>
  <cp:revision>14</cp:revision>
  <dcterms:created xsi:type="dcterms:W3CDTF">2013-04-07T09:37:42Z</dcterms:created>
  <dcterms:modified xsi:type="dcterms:W3CDTF">2013-05-14T09:10:21Z</dcterms:modified>
</cp:coreProperties>
</file>