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9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9AB92-E04D-455B-9AC4-1621D614B1A9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1ED4-FCB2-4C04-AB30-6526E14804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31ED4-FCB2-4C04-AB30-6526E148040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605D-D5A4-49ED-99B7-A6304AA54A42}" type="datetimeFigureOut">
              <a:rPr lang="ru-RU" smtClean="0"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6E0F-2904-4112-B1DE-58370CDA86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5"/>
            <a:ext cx="7772400" cy="78581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u="sng" dirty="0" smtClean="0">
                <a:solidFill>
                  <a:srgbClr val="00B0F0"/>
                </a:solidFill>
              </a:rPr>
              <a:t>ПРОЕКТНАЯ </a:t>
            </a:r>
            <a:r>
              <a:rPr lang="ru-RU" b="1" u="sng" dirty="0">
                <a:solidFill>
                  <a:srgbClr val="00B0F0"/>
                </a:solidFill>
              </a:rPr>
              <a:t>РАБОТА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u="sng" dirty="0" smtClean="0"/>
              <a:t>ЖИЗНЬ </a:t>
            </a:r>
            <a:r>
              <a:rPr lang="ru-RU" u="sng" dirty="0"/>
              <a:t>ПЕРВОБЫТНЫХ ЛЮДЕЙ</a:t>
            </a:r>
            <a:r>
              <a:rPr lang="ru-RU" dirty="0"/>
              <a:t/>
            </a:r>
            <a:br>
              <a:rPr lang="ru-RU" dirty="0"/>
            </a:br>
            <a:r>
              <a:rPr lang="ru-RU" sz="2200" dirty="0" smtClean="0"/>
              <a:t>Автор</a:t>
            </a:r>
            <a:r>
              <a:rPr lang="ru-RU" sz="2200" dirty="0"/>
              <a:t>: Реутов Илья</a:t>
            </a:r>
            <a:br>
              <a:rPr lang="ru-RU" sz="2200" dirty="0"/>
            </a:br>
            <a:r>
              <a:rPr lang="ru-RU" sz="2200" dirty="0"/>
              <a:t>Консультант Реутова Н.Н.- мама</a:t>
            </a:r>
            <a:br>
              <a:rPr lang="ru-RU" sz="2200" dirty="0"/>
            </a:br>
            <a:r>
              <a:rPr lang="ru-RU" sz="2200" dirty="0"/>
              <a:t>Руководитель проекта: </a:t>
            </a:r>
            <a:r>
              <a:rPr lang="ru-RU" sz="2200" dirty="0" err="1"/>
              <a:t>Москаленко</a:t>
            </a:r>
            <a:r>
              <a:rPr lang="ru-RU" sz="2200" dirty="0"/>
              <a:t> Н.М.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1800" dirty="0" smtClean="0"/>
              <a:t>Тогучин </a:t>
            </a:r>
            <a:r>
              <a:rPr lang="ru-RU" sz="1800" dirty="0"/>
              <a:t>2012- 2013 учебный год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43672" cy="1757378"/>
          </a:xfrm>
        </p:spPr>
        <p:txBody>
          <a:bodyPr/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870052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Цель работы: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Целью моей работы является исследование жизни древних людей  и доведение этого до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одноклассников.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88401"/>
            <a:ext cx="4214842" cy="4151514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076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67195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Этот рисунок останков древнего человека мы нашли в интернете.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5943600" cy="42291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686300"/>
            <a:ext cx="938757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Я выяснил, что самые давние останки древних людей были найдены в Африке. Поэтому считают,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что именно на этом континенте произошла эволюция обезьян в человека.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0874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этом рисунке изображены первобытные люди, названные учёными «человеком умелым».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3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14356"/>
            <a:ext cx="5214974" cy="4000528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5072074"/>
            <a:ext cx="9200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Здесь видно, как люди используют в своём труде камни, различной формы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Я выяснил, что первые каменные орудия появились два с половиной миллиона лет назад.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Это были камни с острыми краями.  Этими  орудиями можно было срезать ветку и снять шкуру 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убитого животного. Того кто это изготовил назвали “человеком умелым».  Сейчас его считают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первым представителем человеческого рода. Эти люди сильно отличались от современных людей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даже  внешне. Они имели свой язык. Это были отрывистые звуки.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714876" cy="3571900"/>
          </a:xfrm>
          <a:prstGeom prst="rect">
            <a:avLst/>
          </a:prstGeom>
          <a:noFill/>
        </p:spPr>
      </p:pic>
      <p:pic>
        <p:nvPicPr>
          <p:cNvPr id="19457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85794"/>
            <a:ext cx="3786216" cy="35719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55058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Теперь я хочу Вам показать жилища первобытных людей.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38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457200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Жили они большими группами в пещерах,  в шалашах и землянках. Питались люди корешками                         растений, яйцами птиц, личинками насекомых и лишь позднее люди научились охотиться и стали  питаться мясом.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746954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этой картинке Вы видите орудия труда и охоты древнего человека.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4257675" cy="3590925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929199"/>
            <a:ext cx="91440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Все они изготовлены из дерева и камней различной формы. С помощью одних орудий древние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люди  охотились, а с помощью других добывали различные коренья.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76099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этом рисунке Вы видите, как охотились первобытные люди.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676900" cy="400052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4705350"/>
            <a:ext cx="9269461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Я узнал, что, так как человек был беззащитен перед дикими животными, то людям приходилось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охотиться большими группами и в охоте использовать простейшие орудия: копья с каменными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наконечниками и просто большие камни. Происходило разделение труда: женщины занимались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детьми и хозяйством ,а мужчины охотились и приносили пропитание. Люди ели сырое мясо.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636546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Это фотография наскальных рисунков древних людей.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5934075" cy="44958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953000"/>
            <a:ext cx="915667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Я выяснил, что тяга к искусству у людей зародилась вместе с появлением человека. Об этом говорит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множество наскальных рисунков, оставленных первобытным человеком с того времени. Рисунки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основном изображали животных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сцены  охоты.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378</Words>
  <Application>Microsoft Office PowerPoint</Application>
  <PresentationFormat>Экран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          ПРОЕКТНАЯ РАБОТА   ЖИЗНЬ ПЕРВОБЫТНЫХ ЛЮДЕЙ Автор: Реутов Илья Консультант Реутова Н.Н.- мама Руководитель проекта: Москаленко Н.М.   Тогучин 2012- 2013 учебный год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    ПРОЕКТНАЯ РАБОТА   ЖИЗНЬ ПЕРВОБЫТНЫХ ЛЮДЕЙ Автор: Реутов Илья Консультант Реутова Н.Н.- мама Руководитель проекта: Москаленко Н.М.   Тогучин 2012- 2013 учебный год </dc:title>
  <dc:creator>123</dc:creator>
  <cp:lastModifiedBy>123</cp:lastModifiedBy>
  <cp:revision>14</cp:revision>
  <dcterms:created xsi:type="dcterms:W3CDTF">2013-05-05T15:00:52Z</dcterms:created>
  <dcterms:modified xsi:type="dcterms:W3CDTF">2013-05-05T15:38:26Z</dcterms:modified>
</cp:coreProperties>
</file>