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39" r:id="rId3"/>
    <p:sldId id="360" r:id="rId4"/>
    <p:sldId id="340" r:id="rId5"/>
    <p:sldId id="353" r:id="rId6"/>
    <p:sldId id="359" r:id="rId7"/>
    <p:sldId id="352" r:id="rId8"/>
    <p:sldId id="341" r:id="rId9"/>
    <p:sldId id="344" r:id="rId10"/>
    <p:sldId id="349" r:id="rId11"/>
    <p:sldId id="348" r:id="rId12"/>
    <p:sldId id="350" r:id="rId13"/>
    <p:sldId id="357" r:id="rId14"/>
    <p:sldId id="354" r:id="rId15"/>
    <p:sldId id="355" r:id="rId16"/>
    <p:sldId id="361" r:id="rId17"/>
    <p:sldId id="3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E29D-4404-4D7A-8DB0-38C30F59DA1E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C535-F1C9-4C3F-8603-292D9162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6F19-FE6C-4961-B8E2-458BB241577B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340C-52A4-4234-BDF2-58A2BE5D3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9EFC-BB5E-4660-AE29-345E992DFF5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DA0F-A593-4571-905E-B49922561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5379-C56D-4C6E-B06B-4A7311BBC3EC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F9D6-6E2B-473E-9A73-C309F79F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5EE7-620C-4266-B00E-1E4C0DEDE234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FAA2-1068-4251-BDB0-8588E4CE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6DEC-8B73-4D00-B6E3-E39A33F5194D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6E3C-7E0D-406F-B380-8D9F1B7AE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7CF2-A62A-4390-98B2-D5D08D5E65F3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AC62-ACEF-4367-B566-83635BD6C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DA64-3075-4DEF-B244-70A28F55C45C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5D68-F52E-4B64-BA6B-406670A09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929-BCFE-4FB1-AC8C-36E5209F97B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B7FE-9656-41BE-9428-E5FB6526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C37-C916-4A5C-9656-E6DE4080C0C1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0D9B-D553-41A9-B93C-BD2CA309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0244-ACB5-425A-880A-F5EF00D7E75E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10FE-67D8-46BA-B436-C33D2CB7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91EC8-EC05-43E7-8B6A-76C6D39EE949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72965-F867-4E10-8CBF-9275994C6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8215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 </a:t>
            </a:r>
            <a:b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«Природа  родного края весной»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572140"/>
            <a:ext cx="2553904" cy="9002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Работу выполнила:</a:t>
            </a:r>
          </a:p>
          <a:p>
            <a:pPr algn="ctr"/>
            <a:r>
              <a:rPr lang="ru-RU" sz="105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ученица 4 класса</a:t>
            </a:r>
          </a:p>
          <a:p>
            <a:pPr algn="ctr"/>
            <a:r>
              <a:rPr lang="ru-RU" sz="105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МОУ Кантемировская  СОШ №2</a:t>
            </a:r>
          </a:p>
          <a:p>
            <a:pPr algn="ctr"/>
            <a:r>
              <a:rPr lang="ru-RU" sz="105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Бутурлакина</a:t>
            </a:r>
            <a:r>
              <a:rPr lang="ru-RU" sz="105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Анастасия</a:t>
            </a:r>
          </a:p>
          <a:p>
            <a:pPr algn="ctr"/>
            <a:r>
              <a:rPr lang="ru-RU" sz="105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  <a:r>
              <a:rPr lang="ru-RU" sz="105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105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Степаненко И.С.</a:t>
            </a:r>
            <a:endParaRPr lang="ru-RU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3" descr="подснежник.jpg"/>
          <p:cNvPicPr>
            <a:picLocks noGrp="1"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143108" y="2214554"/>
            <a:ext cx="4364896" cy="3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Безымянный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0679" y="2967335"/>
            <a:ext cx="57382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           хохлатка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000232" y="2928934"/>
            <a:ext cx="58844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4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4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ветреница лютиковая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Безымянный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34475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016813" y="2967335"/>
            <a:ext cx="65646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шмель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ожья кор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15404" cy="6795361"/>
          </a:xfrm>
        </p:spPr>
      </p:pic>
      <p:sp>
        <p:nvSpPr>
          <p:cNvPr id="4" name="Прямоугольник 3"/>
          <p:cNvSpPr/>
          <p:nvPr/>
        </p:nvSpPr>
        <p:spPr>
          <a:xfrm>
            <a:off x="2016813" y="2967335"/>
            <a:ext cx="47971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божья коровка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5" descr="воронец 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072066" y="5143512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одуван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sp>
        <p:nvSpPr>
          <p:cNvPr id="4" name="Прямоугольник 3"/>
          <p:cNvSpPr/>
          <p:nvPr/>
        </p:nvSpPr>
        <p:spPr>
          <a:xfrm>
            <a:off x="4786314" y="5500702"/>
            <a:ext cx="3991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б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53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715016"/>
            <a:ext cx="5240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данной презентации использованы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фотографии ученицы 4 класса </a:t>
            </a:r>
          </a:p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Бутурлакиной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Анастасии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1" name="Содержимое 4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sp>
        <p:nvSpPr>
          <p:cNvPr id="4" name="Прямоугольник 3"/>
          <p:cNvSpPr/>
          <p:nvPr/>
        </p:nvSpPr>
        <p:spPr>
          <a:xfrm>
            <a:off x="3143240" y="378619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643578"/>
            <a:ext cx="8858312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Лес просыпается после долгого зимнего сна. Появляются в лесу первые подснежники.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5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Содержимое 3" descr="Безымянны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3857628"/>
            <a:ext cx="2500330" cy="2857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саду, где берёзки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Столпились гурьбой,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Подснежника глянул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Глазок голубой.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Сперва понемножку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Зелёную выставил ножку,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Потом подтянулся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Из всех своих маленьких сил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И тихо спросил: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«Я вижу, погода тепла и ясна,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Скажите, ведь правда,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Что это весна?»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                            П. Соловьёв   </a:t>
            </a: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/>
                </a:solidFill>
              </a:rPr>
              <a:t>    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Содержимое 3" descr="Безымянный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42844" y="214290"/>
            <a:ext cx="3571900" cy="1571636"/>
          </a:xfrm>
          <a:prstGeom prst="snip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FF"/>
                </a:solidFill>
              </a:rPr>
              <a:t>Сквозь сыпучий снег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Он пустил свой жёлтый побег,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Красивые лаковые щёчки,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А под стеблем кулачок -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Клубеньков тугой пучок.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786454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чистяк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Безымянный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215074" y="357166"/>
            <a:ext cx="2928926" cy="1428760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На глиняных откосах,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оврагах, вдоль дорог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Появился первым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Жёлтый огонёк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643578"/>
            <a:ext cx="5227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мать-и-мачеха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Безымянный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0"/>
            <a:ext cx="9134475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016813" y="2967335"/>
            <a:ext cx="67970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фиалка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Содержимое 3" descr="Безымянный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715016"/>
            <a:ext cx="631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плотная хохлатка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151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Васильевна</dc:creator>
  <cp:lastModifiedBy>Елена</cp:lastModifiedBy>
  <cp:revision>37</cp:revision>
  <dcterms:created xsi:type="dcterms:W3CDTF">2009-04-16T18:05:00Z</dcterms:created>
  <dcterms:modified xsi:type="dcterms:W3CDTF">2020-12-25T18:54:39Z</dcterms:modified>
</cp:coreProperties>
</file>