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126.xml" ContentType="application/vnd.openxmlformats-officedocument.presentationml.slide+xml"/>
  <Override PartName="/ppt/slides/slide12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8"/>
  </p:notesMasterIdLst>
  <p:sldIdLst>
    <p:sldId id="259" r:id="rId2"/>
    <p:sldId id="260" r:id="rId3"/>
    <p:sldId id="261" r:id="rId4"/>
    <p:sldId id="292" r:id="rId5"/>
    <p:sldId id="331" r:id="rId6"/>
    <p:sldId id="330" r:id="rId7"/>
    <p:sldId id="329" r:id="rId8"/>
    <p:sldId id="328" r:id="rId9"/>
    <p:sldId id="327" r:id="rId10"/>
    <p:sldId id="332" r:id="rId11"/>
    <p:sldId id="326" r:id="rId12"/>
    <p:sldId id="325" r:id="rId13"/>
    <p:sldId id="324" r:id="rId14"/>
    <p:sldId id="323" r:id="rId15"/>
    <p:sldId id="322" r:id="rId16"/>
    <p:sldId id="321" r:id="rId17"/>
    <p:sldId id="320" r:id="rId18"/>
    <p:sldId id="319" r:id="rId19"/>
    <p:sldId id="318" r:id="rId20"/>
    <p:sldId id="317" r:id="rId21"/>
    <p:sldId id="316" r:id="rId22"/>
    <p:sldId id="315" r:id="rId23"/>
    <p:sldId id="314" r:id="rId24"/>
    <p:sldId id="313" r:id="rId25"/>
    <p:sldId id="312" r:id="rId26"/>
    <p:sldId id="311" r:id="rId27"/>
    <p:sldId id="310" r:id="rId28"/>
    <p:sldId id="309" r:id="rId29"/>
    <p:sldId id="308" r:id="rId30"/>
    <p:sldId id="307" r:id="rId31"/>
    <p:sldId id="306" r:id="rId32"/>
    <p:sldId id="305" r:id="rId33"/>
    <p:sldId id="304" r:id="rId34"/>
    <p:sldId id="303" r:id="rId35"/>
    <p:sldId id="302" r:id="rId36"/>
    <p:sldId id="301" r:id="rId37"/>
    <p:sldId id="300" r:id="rId38"/>
    <p:sldId id="299" r:id="rId39"/>
    <p:sldId id="298" r:id="rId40"/>
    <p:sldId id="297" r:id="rId41"/>
    <p:sldId id="296" r:id="rId42"/>
    <p:sldId id="295" r:id="rId43"/>
    <p:sldId id="294" r:id="rId44"/>
    <p:sldId id="335" r:id="rId45"/>
    <p:sldId id="334" r:id="rId46"/>
    <p:sldId id="333" r:id="rId47"/>
    <p:sldId id="293" r:id="rId48"/>
    <p:sldId id="337" r:id="rId49"/>
    <p:sldId id="336" r:id="rId50"/>
    <p:sldId id="339" r:id="rId51"/>
    <p:sldId id="340" r:id="rId52"/>
    <p:sldId id="338" r:id="rId53"/>
    <p:sldId id="341" r:id="rId54"/>
    <p:sldId id="342" r:id="rId55"/>
    <p:sldId id="346" r:id="rId56"/>
    <p:sldId id="385" r:id="rId57"/>
    <p:sldId id="421" r:id="rId58"/>
    <p:sldId id="420" r:id="rId59"/>
    <p:sldId id="419" r:id="rId60"/>
    <p:sldId id="418" r:id="rId61"/>
    <p:sldId id="417" r:id="rId62"/>
    <p:sldId id="416" r:id="rId63"/>
    <p:sldId id="415" r:id="rId64"/>
    <p:sldId id="414" r:id="rId65"/>
    <p:sldId id="413" r:id="rId66"/>
    <p:sldId id="412" r:id="rId67"/>
    <p:sldId id="411" r:id="rId68"/>
    <p:sldId id="410" r:id="rId69"/>
    <p:sldId id="409" r:id="rId70"/>
    <p:sldId id="408" r:id="rId71"/>
    <p:sldId id="407" r:id="rId72"/>
    <p:sldId id="406" r:id="rId73"/>
    <p:sldId id="405" r:id="rId74"/>
    <p:sldId id="404" r:id="rId75"/>
    <p:sldId id="403" r:id="rId76"/>
    <p:sldId id="402" r:id="rId77"/>
    <p:sldId id="401" r:id="rId78"/>
    <p:sldId id="400" r:id="rId79"/>
    <p:sldId id="399" r:id="rId80"/>
    <p:sldId id="398" r:id="rId81"/>
    <p:sldId id="397" r:id="rId82"/>
    <p:sldId id="396" r:id="rId83"/>
    <p:sldId id="395" r:id="rId84"/>
    <p:sldId id="394" r:id="rId85"/>
    <p:sldId id="393" r:id="rId86"/>
    <p:sldId id="392" r:id="rId87"/>
    <p:sldId id="391" r:id="rId88"/>
    <p:sldId id="390" r:id="rId89"/>
    <p:sldId id="389" r:id="rId90"/>
    <p:sldId id="388" r:id="rId91"/>
    <p:sldId id="387" r:id="rId92"/>
    <p:sldId id="386" r:id="rId93"/>
    <p:sldId id="384" r:id="rId94"/>
    <p:sldId id="383" r:id="rId95"/>
    <p:sldId id="382" r:id="rId96"/>
    <p:sldId id="381" r:id="rId97"/>
    <p:sldId id="380" r:id="rId98"/>
    <p:sldId id="379" r:id="rId99"/>
    <p:sldId id="378" r:id="rId100"/>
    <p:sldId id="377" r:id="rId101"/>
    <p:sldId id="376" r:id="rId102"/>
    <p:sldId id="375" r:id="rId103"/>
    <p:sldId id="374" r:id="rId104"/>
    <p:sldId id="373" r:id="rId105"/>
    <p:sldId id="372" r:id="rId106"/>
    <p:sldId id="371" r:id="rId107"/>
    <p:sldId id="370" r:id="rId108"/>
    <p:sldId id="369" r:id="rId109"/>
    <p:sldId id="368" r:id="rId110"/>
    <p:sldId id="422" r:id="rId111"/>
    <p:sldId id="367" r:id="rId112"/>
    <p:sldId id="366" r:id="rId113"/>
    <p:sldId id="365" r:id="rId114"/>
    <p:sldId id="364" r:id="rId115"/>
    <p:sldId id="363" r:id="rId116"/>
    <p:sldId id="362" r:id="rId117"/>
    <p:sldId id="361" r:id="rId118"/>
    <p:sldId id="360" r:id="rId119"/>
    <p:sldId id="359" r:id="rId120"/>
    <p:sldId id="358" r:id="rId121"/>
    <p:sldId id="357" r:id="rId122"/>
    <p:sldId id="356" r:id="rId123"/>
    <p:sldId id="355" r:id="rId124"/>
    <p:sldId id="354" r:id="rId125"/>
    <p:sldId id="353" r:id="rId126"/>
    <p:sldId id="352" r:id="rId127"/>
    <p:sldId id="351" r:id="rId128"/>
    <p:sldId id="350" r:id="rId129"/>
    <p:sldId id="349" r:id="rId130"/>
    <p:sldId id="348" r:id="rId131"/>
    <p:sldId id="347" r:id="rId132"/>
    <p:sldId id="343" r:id="rId133"/>
    <p:sldId id="344" r:id="rId134"/>
    <p:sldId id="345" r:id="rId135"/>
    <p:sldId id="423" r:id="rId136"/>
    <p:sldId id="291" r:id="rId13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85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738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1787DFD-5CB5-49C1-8749-C0F3A90BFE8E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A21F132-2C74-4582-81BB-C8A76AC194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5623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B39C38-8831-41E0-A9F9-823E97F6116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CA075-7D19-47BD-A551-8591F0E9BE8D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DF33C-4A1D-42AC-ACD5-05BABAD65E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7791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CD30A-E813-4CCD-9C4E-0855F37322C0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E165-C103-4295-B42D-EF1269D7A9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1352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82A5C-92B0-4711-A46E-F1CE56490D55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E4D11-14E1-4A1E-9762-12E0F0A325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921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ED213-8C31-45B2-AF39-9876526A7082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31F03-204A-44F4-BC0F-DF29C9C3DD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249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4C647-83CE-486E-BFDE-1BC80E7E6976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63B3A-7124-4FB2-9F22-A5109B6B00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727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8E650-8359-4B55-B680-00BF7B40D028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1092-71EC-4F06-9E7C-255F4AB83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276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227DE-574F-4379-9964-95A0989A7855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781A8-18D0-40EE-B893-BEB26B8A23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349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ECA23-D998-47C7-9D11-85F628099F1B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806E5-A068-49B3-9897-031EFC5DB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520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A5792-5104-4C98-88DC-C9069242B68B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9F078-4370-47CE-8A92-2821682AC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619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DA1B4-AB59-48D0-9B93-9278F0BD56C3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28971-176C-4AC0-A061-9EA57B45FE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850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575B-3440-4D7A-AFB7-3403D4E8495C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C2AC-2509-4766-B88C-DD4675F5A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352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2BD8BF-6632-46E7-BCAE-C6EDF9F9FFDA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54E5EF8-1F1D-42C2-AB48-2727E8E7B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82000" cy="6126162"/>
          </a:xfrm>
        </p:spPr>
        <p:txBody>
          <a:bodyPr/>
          <a:lstStyle/>
          <a:p>
            <a:pPr>
              <a:defRPr/>
            </a:pPr>
            <a:r>
              <a:rPr lang="ru-RU" altLang="ru-RU" sz="8000" dirty="0" smtClean="0">
                <a:solidFill>
                  <a:srgbClr val="FFFF00"/>
                </a:solidFill>
                <a:latin typeface="a_AlbionicB&amp;W"/>
              </a:rPr>
              <a:t>Словарная работа</a:t>
            </a:r>
            <a:br>
              <a:rPr lang="ru-RU" altLang="ru-RU" sz="8000" dirty="0" smtClean="0">
                <a:solidFill>
                  <a:srgbClr val="FFFF00"/>
                </a:solidFill>
                <a:latin typeface="a_AlbionicB&amp;W"/>
              </a:rPr>
            </a:br>
            <a:r>
              <a:rPr lang="ru-RU" altLang="ru-RU" sz="3200" dirty="0" smtClean="0">
                <a:solidFill>
                  <a:srgbClr val="FFFF00"/>
                </a:solidFill>
                <a:latin typeface="a_AlbionicB&amp;W"/>
              </a:rPr>
              <a:t>(3 класс, </a:t>
            </a:r>
            <a:r>
              <a:rPr lang="ru-RU" altLang="ru-RU" sz="3200" dirty="0" err="1" smtClean="0">
                <a:solidFill>
                  <a:srgbClr val="FFFF00"/>
                </a:solidFill>
                <a:latin typeface="a_AlbionicB&amp;W"/>
              </a:rPr>
              <a:t>Канакина</a:t>
            </a:r>
            <a:r>
              <a:rPr lang="ru-RU" altLang="ru-RU" sz="3200" dirty="0" smtClean="0">
                <a:solidFill>
                  <a:srgbClr val="FFFF00"/>
                </a:solidFill>
                <a:latin typeface="a_AlbionicB&amp;W"/>
              </a:rPr>
              <a:t> В.П.)</a:t>
            </a:r>
            <a:r>
              <a:rPr lang="ru-RU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br>
              <a:rPr lang="ru-RU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Презентацию выполнила:</a:t>
            </a:r>
            <a:br>
              <a:rPr lang="ru-RU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учитель начальных классов</a:t>
            </a:r>
            <a:br>
              <a:rPr lang="ru-RU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МБОУ </a:t>
            </a:r>
            <a:r>
              <a:rPr lang="ru-RU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Кантемировской  СОШ №2</a:t>
            </a:r>
            <a:br>
              <a:rPr lang="ru-RU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dirty="0" smtClean="0">
                <a:hlinkClick r:id="rId3" action="ppaction://hlinksldjump"/>
              </a:rPr>
              <a:t>Степаненко </a:t>
            </a:r>
            <a:r>
              <a:rPr lang="ru-RU" sz="3200" smtClean="0">
                <a:hlinkClick r:id="rId3" action="ppaction://hlinksldjump"/>
              </a:rPr>
              <a:t>И.С.</a:t>
            </a:r>
            <a:endParaRPr lang="ru-RU" altLang="ru-RU" sz="3200" dirty="0" smtClean="0">
              <a:solidFill>
                <a:srgbClr val="FFFF00"/>
              </a:solidFill>
              <a:latin typeface="a_AlbionicB&amp;W"/>
            </a:endParaRPr>
          </a:p>
        </p:txBody>
      </p:sp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CAE2088-FA45-4EEB-89A3-E16A306DCBB5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2053" name="Содержимое 10"/>
          <p:cNvSpPr>
            <a:spLocks noGrp="1"/>
          </p:cNvSpPr>
          <p:nvPr>
            <p:ph idx="1"/>
          </p:nvPr>
        </p:nvSpPr>
        <p:spPr>
          <a:xfrm>
            <a:off x="457200" y="5805488"/>
            <a:ext cx="1882775" cy="320675"/>
          </a:xfrm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маг_зин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100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п_тница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101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р_бота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102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5229200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р_кета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103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сн_гирь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104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с_бака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105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с_лдат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106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с_лома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107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с_рока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108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ч_тыре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109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ч_рный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179512" y="3356992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9992" y="3356992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9832" y="3356992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12160" y="3356992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68344" y="3356992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619672" y="3356992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ё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11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м_лина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110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ш_л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179512" y="3356992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9992" y="3356992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9832" y="3356992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12160" y="3356992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68344" y="3356992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619672" y="3356992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ё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111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ш_ссе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112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сп_сибо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113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ср_да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114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ст_кан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115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ст_лица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116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учит_ль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117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уч_ница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118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ф_милия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119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ф_враль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б_рёза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120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х_рошо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121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ч_тверг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122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т_традь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123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т_варищ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124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т_пор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125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тракт_р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126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тр_мвай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127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уж_н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128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ул_ца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129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ур_жай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вес_ло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130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уч_ник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131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щ_вель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132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ябл_ко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133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ябл_ня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134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_зык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80898" name="Picture 2" descr="https://2.404content.com/1/A1/88/429482239013422179/fullsiz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188640"/>
            <a:ext cx="2762672" cy="276267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135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яг_да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026" name="Picture 2" descr="http://333v.ru/uploads/62/6282e44e31f66025d29a2883ba9ad3f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620688"/>
            <a:ext cx="3816424" cy="238526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ru-RU" altLang="ru-RU" sz="5400" b="1" smtClean="0">
                <a:solidFill>
                  <a:srgbClr val="FF0000"/>
                </a:solidFill>
              </a:rPr>
              <a:t>Молодец!</a:t>
            </a:r>
          </a:p>
          <a:p>
            <a:pPr algn="ctr" eaLnBrk="1" hangingPunct="1"/>
            <a:r>
              <a:rPr lang="ru-RU" altLang="ru-RU" sz="5400" b="1" smtClean="0">
                <a:solidFill>
                  <a:srgbClr val="FF0000"/>
                </a:solidFill>
              </a:rPr>
              <a:t> У тебя все получилось!</a:t>
            </a:r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D7F8B-A221-47FC-94DE-3AA0724C8FEF}" type="slidenum">
              <a:rPr lang="ru-RU"/>
              <a:pPr>
                <a:defRPr/>
              </a:pPr>
              <a:t>136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вет_р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к_ньки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16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к_рова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17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площ_дь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18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п_жалуйста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19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кр_вать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82000" cy="6126162"/>
          </a:xfrm>
        </p:spPr>
        <p:txBody>
          <a:bodyPr/>
          <a:lstStyle/>
          <a:p>
            <a:pPr eaLnBrk="1" hangingPunct="1"/>
            <a:r>
              <a:rPr lang="ru-RU" altLang="ru-RU" sz="8000" smtClean="0">
                <a:solidFill>
                  <a:srgbClr val="FFFF00"/>
                </a:solidFill>
                <a:latin typeface="a_AlbionicB&amp;W"/>
              </a:rPr>
              <a:t>Приношу свои извинения, но придётся начать заново!</a:t>
            </a:r>
          </a:p>
        </p:txBody>
      </p:sp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E6E7097-6B39-4F0F-BFA6-4319522190C9}" type="slidenum">
              <a:rPr lang="ru-RU"/>
              <a:pPr>
                <a:defRPr/>
              </a:pPr>
              <a:t>2</a:t>
            </a:fld>
            <a:endParaRPr lang="ru-RU"/>
          </a:p>
        </p:txBody>
      </p:sp>
      <p:pic>
        <p:nvPicPr>
          <p:cNvPr id="3076" name="Picture 2" descr="E:\Мои документы\Рисунки\Клипарты без фона\Цветы без фона\1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19600"/>
            <a:ext cx="1868488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20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лаг_рь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21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в_круг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22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в_робей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23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в_рона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24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вос_мь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25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к_рандаш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26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к_ртина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27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к_ртофель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28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кв_ртира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29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к_лограмм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_лфавит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30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г_род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31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г_рох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32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дев_чка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33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д_журный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34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д_кабрь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35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з_мляника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36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изв_ните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37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инт_ресный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38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к_пуста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39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д_ревня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_льбом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40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д_рога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41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св_дания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42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ж_лать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43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ж_лтый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ё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44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ж_вотные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45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з_вод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46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завтр_к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47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з_ря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48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за_ц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49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_днажды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_прель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50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_дуванчик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51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ок_ло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52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_ктябрь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53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_рех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54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_вёс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55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_город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56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_гурец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57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_дежда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58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_сина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59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п_льто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бер_г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60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п_нал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61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п_сок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62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п_трушка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63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н_род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64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н_ябрь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65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_бед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66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_безьянка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67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обл_ко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12976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68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п_рог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69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пл_ток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л_пата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70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п_года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71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п_мидор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72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0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п_недельник</a:t>
            </a:r>
            <a:endParaRPr lang="ru-RU" sz="10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73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м_локо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74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м_лоток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75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м_рковь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76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м_роз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77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М_сква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78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п_роша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79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п_том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л_гушка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80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п_эт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81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м_шина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82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м_бель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83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м_дведь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84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м_сяц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85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м_тро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86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Р_ссия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87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р_бина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88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с_молёт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89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с_поги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м_газин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10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1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90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р_стение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91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р_сунок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92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р_дина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93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р_машка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" action="ppaction://hlinkshowjump?jump=nextslide" highlightClick="1">
              <a:snd r:embed="rId2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94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сах_р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95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с_вер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96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с_нтябрь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97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с_рень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98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575048" y="5301208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пр_ветливо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3650B-B101-4051-80A1-FD73A9528719}" type="slidenum">
              <a:rPr lang="ru-RU"/>
              <a:pPr>
                <a:defRPr/>
              </a:pPr>
              <a:t>99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1520" y="5286375"/>
            <a:ext cx="8568952" cy="1357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пш_ница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00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11560" y="3284984"/>
            <a:ext cx="1285890" cy="1428748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</a:t>
            </a:r>
          </a:p>
        </p:txBody>
      </p:sp>
      <p:sp>
        <p:nvSpPr>
          <p:cNvPr id="410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а</a:t>
            </a:r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2392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е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104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288" y="3284984"/>
            <a:ext cx="1285902" cy="1428749"/>
          </a:xfrm>
          <a:prstGeom prst="actionButtonBlank">
            <a:avLst/>
          </a:prstGeom>
          <a:solidFill>
            <a:srgbClr val="FF00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я</a:t>
            </a:r>
            <a:endParaRPr lang="ru-RU" sz="12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972</Words>
  <Application>Microsoft Office PowerPoint</Application>
  <PresentationFormat>Экран (4:3)</PresentationFormat>
  <Paragraphs>941</Paragraphs>
  <Slides>136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136</vt:i4>
      </vt:variant>
    </vt:vector>
  </HeadingPairs>
  <TitlesOfParts>
    <vt:vector size="137" baseType="lpstr">
      <vt:lpstr>Тема Office</vt:lpstr>
      <vt:lpstr>Словарная работа (3 класс, Канакина В.П.)   Презентацию выполнила: учитель начальных классов МБОУ Кантемировской  СОШ №2 Степаненко И.С.</vt:lpstr>
      <vt:lpstr>Приношу свои извинения, но придётся начать заново!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Слайд 70</vt:lpstr>
      <vt:lpstr>Слайд 71</vt:lpstr>
      <vt:lpstr>Слайд 72</vt:lpstr>
      <vt:lpstr>Слайд 73</vt:lpstr>
      <vt:lpstr>Слайд 74</vt:lpstr>
      <vt:lpstr>Слайд 75</vt:lpstr>
      <vt:lpstr>Слайд 76</vt:lpstr>
      <vt:lpstr>Слайд 77</vt:lpstr>
      <vt:lpstr>Слайд 78</vt:lpstr>
      <vt:lpstr>Слайд 79</vt:lpstr>
      <vt:lpstr>Слайд 80</vt:lpstr>
      <vt:lpstr>Слайд 81</vt:lpstr>
      <vt:lpstr>Слайд 82</vt:lpstr>
      <vt:lpstr>Слайд 83</vt:lpstr>
      <vt:lpstr>Слайд 84</vt:lpstr>
      <vt:lpstr>Слайд 85</vt:lpstr>
      <vt:lpstr>Слайд 86</vt:lpstr>
      <vt:lpstr>Слайд 87</vt:lpstr>
      <vt:lpstr>Слайд 88</vt:lpstr>
      <vt:lpstr>Слайд 89</vt:lpstr>
      <vt:lpstr>Слайд 90</vt:lpstr>
      <vt:lpstr>Слайд 91</vt:lpstr>
      <vt:lpstr>Слайд 92</vt:lpstr>
      <vt:lpstr>Слайд 93</vt:lpstr>
      <vt:lpstr>Слайд 94</vt:lpstr>
      <vt:lpstr>Слайд 95</vt:lpstr>
      <vt:lpstr>Слайд 96</vt:lpstr>
      <vt:lpstr>Слайд 97</vt:lpstr>
      <vt:lpstr>Слайд 98</vt:lpstr>
      <vt:lpstr>Слайд 99</vt:lpstr>
      <vt:lpstr>Слайд 100</vt:lpstr>
      <vt:lpstr>Слайд 101</vt:lpstr>
      <vt:lpstr>Слайд 102</vt:lpstr>
      <vt:lpstr>Слайд 103</vt:lpstr>
      <vt:lpstr>Слайд 104</vt:lpstr>
      <vt:lpstr>Слайд 105</vt:lpstr>
      <vt:lpstr>Слайд 106</vt:lpstr>
      <vt:lpstr>Слайд 107</vt:lpstr>
      <vt:lpstr>Слайд 108</vt:lpstr>
      <vt:lpstr>Слайд 109</vt:lpstr>
      <vt:lpstr>Слайд 110</vt:lpstr>
      <vt:lpstr>Слайд 111</vt:lpstr>
      <vt:lpstr>Слайд 112</vt:lpstr>
      <vt:lpstr>Слайд 113</vt:lpstr>
      <vt:lpstr>Слайд 114</vt:lpstr>
      <vt:lpstr>Слайд 115</vt:lpstr>
      <vt:lpstr>Слайд 116</vt:lpstr>
      <vt:lpstr>Слайд 117</vt:lpstr>
      <vt:lpstr>Слайд 118</vt:lpstr>
      <vt:lpstr>Слайд 119</vt:lpstr>
      <vt:lpstr>Слайд 120</vt:lpstr>
      <vt:lpstr>Слайд 121</vt:lpstr>
      <vt:lpstr>Слайд 122</vt:lpstr>
      <vt:lpstr>Слайд 123</vt:lpstr>
      <vt:lpstr>Слайд 124</vt:lpstr>
      <vt:lpstr>Слайд 125</vt:lpstr>
      <vt:lpstr>Слайд 126</vt:lpstr>
      <vt:lpstr>Слайд 127</vt:lpstr>
      <vt:lpstr>Слайд 128</vt:lpstr>
      <vt:lpstr>Слайд 129</vt:lpstr>
      <vt:lpstr>Слайд 130</vt:lpstr>
      <vt:lpstr>Слайд 131</vt:lpstr>
      <vt:lpstr>Слайд 132</vt:lpstr>
      <vt:lpstr>Слайд 133</vt:lpstr>
      <vt:lpstr>Слайд 134</vt:lpstr>
      <vt:lpstr>Слайд 135</vt:lpstr>
      <vt:lpstr>Слайд 136</vt:lpstr>
    </vt:vector>
  </TitlesOfParts>
  <Company>Хата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</dc:creator>
  <cp:lastModifiedBy>Елена</cp:lastModifiedBy>
  <cp:revision>38</cp:revision>
  <dcterms:created xsi:type="dcterms:W3CDTF">2010-10-17T13:45:05Z</dcterms:created>
  <dcterms:modified xsi:type="dcterms:W3CDTF">2020-12-25T19:12:08Z</dcterms:modified>
</cp:coreProperties>
</file>