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310" r:id="rId10"/>
    <p:sldId id="309" r:id="rId11"/>
    <p:sldId id="308" r:id="rId12"/>
    <p:sldId id="307" r:id="rId13"/>
    <p:sldId id="306" r:id="rId14"/>
    <p:sldId id="305" r:id="rId15"/>
    <p:sldId id="304" r:id="rId16"/>
    <p:sldId id="303" r:id="rId17"/>
    <p:sldId id="302" r:id="rId18"/>
    <p:sldId id="301" r:id="rId19"/>
    <p:sldId id="300" r:id="rId20"/>
    <p:sldId id="299" r:id="rId21"/>
    <p:sldId id="298" r:id="rId22"/>
    <p:sldId id="311" r:id="rId23"/>
    <p:sldId id="312" r:id="rId24"/>
    <p:sldId id="330" r:id="rId25"/>
    <p:sldId id="329" r:id="rId26"/>
    <p:sldId id="328" r:id="rId27"/>
    <p:sldId id="327" r:id="rId28"/>
    <p:sldId id="326" r:id="rId29"/>
    <p:sldId id="325" r:id="rId30"/>
    <p:sldId id="324" r:id="rId31"/>
    <p:sldId id="323" r:id="rId32"/>
    <p:sldId id="322" r:id="rId33"/>
    <p:sldId id="321" r:id="rId34"/>
    <p:sldId id="320" r:id="rId35"/>
    <p:sldId id="319" r:id="rId36"/>
    <p:sldId id="318" r:id="rId37"/>
    <p:sldId id="317" r:id="rId38"/>
    <p:sldId id="316" r:id="rId39"/>
    <p:sldId id="315" r:id="rId40"/>
    <p:sldId id="288" r:id="rId41"/>
    <p:sldId id="33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C5760-404A-4901-9278-97DBC06FC30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1789-5FC7-493C-964C-940C9F3F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B8E25-B335-45E9-8121-C668EB0A6A64}" type="slidenum">
              <a:rPr lang="ru-RU"/>
              <a:pPr/>
              <a:t>2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i="0">
              <a:latin typeface="Times New Roman" pitchFamily="18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ltGray">
          <a:xfrm>
            <a:off x="0" y="4953000"/>
            <a:ext cx="91440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i="0">
              <a:latin typeface="Times New Roman" pitchFamily="18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white">
          <a:xfrm>
            <a:off x="228600" y="5181600"/>
            <a:ext cx="8667750" cy="1203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i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i="0">
                <a:latin typeface="Times New Roman" pitchFamily="18" charset="0"/>
              </a:endParaRPr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6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E01B8D-4D68-4A8A-94CF-3F0AF4115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newsflash/>
    <p:sndAc>
      <p:stSnd>
        <p:snd r:embed="rId1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3F2-3F0C-4646-A6BA-5824E61B9E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23A7-6FAA-4847-91D0-DA35B7D2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slide" Target="slide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slide" Target="slide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20.gif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slide" Target="slide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audio" Target="../media/audio3.wav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gif"/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slide" Target="slide2.xml"/><Relationship Id="rId9" Type="http://schemas.openxmlformats.org/officeDocument/2006/relationships/audio" Target="../media/audio3.wav"/><Relationship Id="rId1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audio" Target="../media/audio3.wav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gif"/><Relationship Id="rId3" Type="http://schemas.openxmlformats.org/officeDocument/2006/relationships/slide" Target="slide2.xml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628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Таблица умножения и деления на 8</a:t>
            </a:r>
            <a:endParaRPr lang="ru-RU" sz="54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icture 9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5926"/>
            <a:ext cx="1362090" cy="19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28926" y="3429000"/>
            <a:ext cx="5700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8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2643182"/>
            <a:ext cx="1357322" cy="17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" descr="заяц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597" y="-214338"/>
            <a:ext cx="1917403" cy="33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9" descr="крол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928670"/>
            <a:ext cx="1343723" cy="205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3409" y="4857760"/>
            <a:ext cx="16407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Admin\Рабочий стол\Новая папка (2)\Безимени-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214414" y="5284452"/>
            <a:ext cx="1143008" cy="1573548"/>
          </a:xfrm>
          <a:prstGeom prst="rect">
            <a:avLst/>
          </a:prstGeom>
          <a:noFill/>
        </p:spPr>
      </p:pic>
      <p:pic>
        <p:nvPicPr>
          <p:cNvPr id="1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000372"/>
            <a:ext cx="137687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min\Рабочий стол\Новая папка (2)\Безимени-rgi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000496" y="3571876"/>
            <a:ext cx="1214446" cy="1644038"/>
          </a:xfrm>
          <a:prstGeom prst="rect">
            <a:avLst/>
          </a:prstGeom>
          <a:noFill/>
        </p:spPr>
      </p:pic>
      <p:pic>
        <p:nvPicPr>
          <p:cNvPr id="16" name="Picture 15" descr="C:\Documents and Settings\Admin\Рабочий стол\Новая папка (2)\v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2"/>
            <a:ext cx="2093391" cy="20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52" y="2143116"/>
            <a:ext cx="1643074" cy="15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C:\Documents and Settings\Admin\Рабочий стол\Новая папка (2)\qq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2928934"/>
            <a:ext cx="1285862" cy="18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F:\Мои рисунки\водяной.gi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lum bright="-4000"/>
          </a:blip>
          <a:srcRect/>
          <a:stretch>
            <a:fillRect/>
          </a:stretch>
        </p:blipFill>
        <p:spPr bwMode="auto">
          <a:xfrm>
            <a:off x="7467571" y="3643314"/>
            <a:ext cx="1676429" cy="208605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868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выполнила: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Кантемировской  СОШ №2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Степаненко И.С.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далее 19">
            <a:hlinkClick r:id="rId13" action="ppaction://hlinksldjump" highlightClick="1"/>
          </p:cNvPr>
          <p:cNvSpPr/>
          <p:nvPr/>
        </p:nvSpPr>
        <p:spPr>
          <a:xfrm>
            <a:off x="8286776" y="6215082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fbb1305b634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туч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52314"/>
            <a:ext cx="4214842" cy="5176926"/>
          </a:xfrm>
          <a:prstGeom prst="rect">
            <a:avLst/>
          </a:prstGeom>
          <a:noFill/>
        </p:spPr>
      </p:pic>
      <p:pic>
        <p:nvPicPr>
          <p:cNvPr id="4" name="Picture 9" descr="акар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5348949" y="2349892"/>
            <a:ext cx="1542632" cy="189115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500438"/>
            <a:ext cx="1857388" cy="23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Картинка 59 из 47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929198"/>
            <a:ext cx="178593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Картинка 59 из 47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643446"/>
            <a:ext cx="178593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59 из 47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643446"/>
            <a:ext cx="178593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48250" cy="361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Обидно,               но вы ошиблись!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ivaldi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</a:t>
              </a:r>
              <a:r>
                <a:rPr lang="ru-RU" sz="8800" dirty="0" smtClean="0">
                  <a:solidFill>
                    <a:srgbClr val="FFFF00"/>
                  </a:solidFill>
                </a:rPr>
                <a:t>: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1" y="2786058"/>
            <a:ext cx="2644096" cy="2071704"/>
            <a:chOff x="3216" y="3024"/>
            <a:chExt cx="1439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356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</a:t>
              </a:r>
              <a:r>
                <a:rPr lang="en-US" sz="7200" dirty="0" smtClean="0">
                  <a:solidFill>
                    <a:srgbClr val="FFFF00"/>
                  </a:solidFill>
                </a:rPr>
                <a:t> </a:t>
              </a:r>
              <a:r>
                <a:rPr lang="ru-RU" sz="7200" dirty="0" smtClean="0">
                  <a:solidFill>
                    <a:srgbClr val="FFFF00"/>
                  </a:solidFill>
                </a:rPr>
                <a:t>:</a:t>
              </a: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  <a:r>
                <a:rPr lang="ru-RU" sz="8800" dirty="0" smtClean="0">
                  <a:solidFill>
                    <a:srgbClr val="FFFF00"/>
                  </a:solidFill>
                </a:rPr>
                <a:t>: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48:8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32:4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56:8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14290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72:9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 descr="акар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994827" y="529461"/>
            <a:ext cx="3949993" cy="4842392"/>
          </a:xfrm>
          <a:prstGeom prst="rect">
            <a:avLst/>
          </a:prstGeom>
          <a:noFill/>
        </p:spPr>
      </p:pic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-24092" y="1213628"/>
            <a:ext cx="1059988" cy="1299465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2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4429124" y="3357562"/>
            <a:ext cx="2633072" cy="2071704"/>
            <a:chOff x="3177" y="3024"/>
            <a:chExt cx="143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177" y="3065"/>
              <a:ext cx="143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85884" cy="123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64:8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56:7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3071834" cy="3214710"/>
            <a:chOff x="3216" y="3024"/>
            <a:chExt cx="1283" cy="1562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80:10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</a:t>
              </a:r>
              <a:r>
                <a:rPr lang="ru-RU" sz="8800" dirty="0" smtClean="0">
                  <a:solidFill>
                    <a:srgbClr val="FFFF00"/>
                  </a:solidFill>
                </a:rPr>
                <a:t>: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48:6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72:8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16:2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" action="ppaction://hlinkshowjump?jump=nextslide">
              <a:snd r:embed="rId7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5040" y="130720"/>
            <a:ext cx="975216" cy="1195541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3215544" cy="2071704"/>
            <a:chOff x="3216" y="3024"/>
            <a:chExt cx="1750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667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7200" dirty="0" smtClean="0">
                  <a:solidFill>
                    <a:srgbClr val="FFFF00"/>
                  </a:solidFill>
                </a:rPr>
                <a:t> </a:t>
              </a:r>
              <a:r>
                <a:rPr lang="ru-RU" sz="7200" dirty="0" smtClean="0">
                  <a:solidFill>
                    <a:srgbClr val="FFFF00"/>
                  </a:solidFill>
                </a:rPr>
                <a:t>0:</a:t>
              </a:r>
              <a:r>
                <a:rPr lang="ru-RU" sz="7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85728"/>
            <a:ext cx="4228772" cy="52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акар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-24091" y="1285067"/>
            <a:ext cx="1059988" cy="1299465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r>
                <a:rPr lang="en-US" sz="8000" dirty="0" smtClean="0">
                  <a:solidFill>
                    <a:srgbClr val="FFFF00"/>
                  </a:solidFill>
                </a:rPr>
                <a:t> · </a:t>
              </a:r>
              <a:r>
                <a:rPr lang="ru-RU" sz="8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3300078" cy="41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643174" y="928670"/>
            <a:ext cx="5700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 запомнили 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таблицу 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умножения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деления на 8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Picture 9" descr="акар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285276" y="4945941"/>
            <a:ext cx="1190823" cy="1459859"/>
          </a:xfrm>
          <a:prstGeom prst="rect">
            <a:avLst/>
          </a:prstGeom>
          <a:noFill/>
        </p:spPr>
      </p:pic>
      <p:pic>
        <p:nvPicPr>
          <p:cNvPr id="1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214950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28638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2928926" y="4929198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072074"/>
            <a:ext cx="1071570" cy="1360894"/>
          </a:xfrm>
          <a:prstGeom prst="rect">
            <a:avLst/>
          </a:prstGeom>
          <a:noFill/>
        </p:spPr>
      </p:pic>
      <p:pic>
        <p:nvPicPr>
          <p:cNvPr id="36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21495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214422"/>
            <a:ext cx="2957219" cy="36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0298" y="857232"/>
            <a:ext cx="52864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Picture 9" descr="акар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571027" y="4874503"/>
            <a:ext cx="1190823" cy="1459859"/>
          </a:xfrm>
          <a:prstGeom prst="rect">
            <a:avLst/>
          </a:prstGeom>
          <a:noFill/>
        </p:spPr>
      </p:pic>
      <p:pic>
        <p:nvPicPr>
          <p:cNvPr id="1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929198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3000364" y="4786322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929198"/>
            <a:ext cx="1071570" cy="1360894"/>
          </a:xfrm>
          <a:prstGeom prst="rect">
            <a:avLst/>
          </a:prstGeom>
          <a:noFill/>
        </p:spPr>
      </p:pic>
      <p:pic>
        <p:nvPicPr>
          <p:cNvPr id="36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4929198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4876" y="4429132"/>
            <a:ext cx="415530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Использованы ресурсы интернет-сайтов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357298"/>
            <a:ext cx="413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Презентацию выполнила: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9882" y="1857364"/>
            <a:ext cx="5811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Степаненко Инна Сергеевна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786190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Рисунки с сайта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http://images.yandex.ru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00076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" action="ppaction://hlinkshowjump?jump=nextslide">
              <a:snd r:embed="rId7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3285367" cy="2071704"/>
            <a:chOff x="3216" y="3024"/>
            <a:chExt cx="1788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70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6600" dirty="0" smtClean="0">
                  <a:solidFill>
                    <a:srgbClr val="FFFF00"/>
                  </a:solidFill>
                </a:rPr>
                <a:t> · </a:t>
              </a:r>
              <a:r>
                <a:rPr lang="ru-RU" sz="6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endPara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682283"/>
            <a:ext cx="1500198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4000504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1428736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271" cy="131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900" b="0" dirty="0">
              <a:solidFill>
                <a:schemeClr val="bg2"/>
              </a:solidFill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30" y="271462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14" y="5429264"/>
            <a:ext cx="1000132" cy="107157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2976" y="2714620"/>
            <a:ext cx="1071570" cy="11430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00" y="1428736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00" y="214290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38" y="4071942"/>
            <a:ext cx="1071570" cy="107157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0"/>
            <a:ext cx="1500186" cy="1500186"/>
          </a:xfrm>
          <a:prstGeom prst="rect">
            <a:avLst/>
          </a:prstGeom>
          <a:noFill/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5429264"/>
            <a:ext cx="1143008" cy="114300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" name="Picture 9" descr="акар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533" y="1060390"/>
            <a:ext cx="3114505" cy="3818147"/>
          </a:xfrm>
          <a:prstGeom prst="rect">
            <a:avLst/>
          </a:prstGeom>
          <a:noFill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016" y="4143380"/>
            <a:ext cx="1312984" cy="1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92" y="214290"/>
            <a:ext cx="1143008" cy="107157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0" y="1428736"/>
            <a:ext cx="1071570" cy="1360894"/>
          </a:xfrm>
          <a:prstGeom prst="rect">
            <a:avLst/>
          </a:prstGeom>
          <a:noFill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028681" cy="1421231"/>
          </a:xfrm>
          <a:prstGeom prst="rect">
            <a:avLst/>
          </a:prstGeom>
          <a:noFill/>
        </p:spPr>
      </p:pic>
      <p:pic>
        <p:nvPicPr>
          <p:cNvPr id="34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0" y="4071942"/>
            <a:ext cx="1489653" cy="1000132"/>
          </a:xfrm>
          <a:prstGeom prst="rect">
            <a:avLst/>
          </a:prstGeom>
          <a:noFill/>
        </p:spPr>
      </p:pic>
      <p:pic>
        <p:nvPicPr>
          <p:cNvPr id="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 cstate="print">
            <a:lum bright="-7000"/>
          </a:blip>
          <a:srcRect/>
          <a:stretch>
            <a:fillRect/>
          </a:stretch>
        </p:blipFill>
        <p:spPr bwMode="auto">
          <a:xfrm>
            <a:off x="8072462" y="2643182"/>
            <a:ext cx="1290700" cy="1714512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58"/>
            <a:ext cx="2357453" cy="2071704"/>
            <a:chOff x="3216" y="3024"/>
            <a:chExt cx="1283" cy="1183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  <a:r>
                <a:rPr lang="en-US" sz="8800" dirty="0" smtClean="0">
                  <a:solidFill>
                    <a:srgbClr val="FFFF00"/>
                  </a:solidFill>
                </a:rPr>
                <a:t> · </a:t>
              </a:r>
              <a:r>
                <a:rPr lang="ru-RU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260"/>
            <a:ext cx="1371617" cy="17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85860"/>
            <a:ext cx="1269691" cy="12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503</Words>
  <Application>Microsoft Office PowerPoint</Application>
  <PresentationFormat>Экран (4:3)</PresentationFormat>
  <Paragraphs>423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Обидно,               но вы ошиблись!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Васильевна</dc:creator>
  <cp:lastModifiedBy>Елена</cp:lastModifiedBy>
  <cp:revision>52</cp:revision>
  <dcterms:created xsi:type="dcterms:W3CDTF">2012-02-03T16:22:45Z</dcterms:created>
  <dcterms:modified xsi:type="dcterms:W3CDTF">2020-12-25T19:06:27Z</dcterms:modified>
</cp:coreProperties>
</file>