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8268"/>
            <a:ext cx="8592952" cy="644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82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71"/>
          <a:stretch/>
        </p:blipFill>
        <p:spPr bwMode="auto">
          <a:xfrm>
            <a:off x="179512" y="242646"/>
            <a:ext cx="8784976" cy="613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69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7"/>
            <a:ext cx="8472940" cy="635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86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188640"/>
            <a:ext cx="8544949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04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808979" cy="660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19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873697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93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88640"/>
            <a:ext cx="873697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1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4"/>
          <a:stretch/>
        </p:blipFill>
        <p:spPr bwMode="auto">
          <a:xfrm>
            <a:off x="379485" y="260648"/>
            <a:ext cx="84153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067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6</cp:revision>
  <dcterms:created xsi:type="dcterms:W3CDTF">2017-04-07T03:34:23Z</dcterms:created>
  <dcterms:modified xsi:type="dcterms:W3CDTF">2017-04-07T05:24:40Z</dcterms:modified>
</cp:coreProperties>
</file>