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3" r:id="rId9"/>
    <p:sldId id="262" r:id="rId10"/>
    <p:sldId id="264" r:id="rId11"/>
    <p:sldId id="269" r:id="rId12"/>
    <p:sldId id="268" r:id="rId13"/>
    <p:sldId id="267" r:id="rId14"/>
    <p:sldId id="270" r:id="rId15"/>
    <p:sldId id="265" r:id="rId16"/>
    <p:sldId id="272" r:id="rId17"/>
    <p:sldId id="274" r:id="rId18"/>
    <p:sldId id="271" r:id="rId19"/>
    <p:sldId id="266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 детский сад «Светлячок» ГБОУ СОШ №1 им. И. М. Кузнецова  с. Большая Черниговка</a:t>
            </a:r>
            <a:r>
              <a:rPr lang="ru-RU" dirty="0">
                <a:cs typeface="Aparajita" pitchFamily="34" charset="0"/>
              </a:rPr>
              <a:t/>
            </a:r>
            <a:br>
              <a:rPr lang="ru-RU" dirty="0">
                <a:cs typeface="Aparajita" pitchFamily="34" charset="0"/>
              </a:rPr>
            </a:br>
            <a:endParaRPr lang="ru-RU" dirty="0">
              <a:cs typeface="Aparajita" pitchFamily="34" charset="0"/>
            </a:endParaRPr>
          </a:p>
          <a:p>
            <a:pPr algn="ctr"/>
            <a:endParaRPr lang="ru-RU" dirty="0">
              <a:cs typeface="Aparajita" pitchFamily="34" charset="0"/>
            </a:endParaRPr>
          </a:p>
          <a:p>
            <a:pPr algn="ctr"/>
            <a:endParaRPr lang="ru-RU" dirty="0">
              <a:cs typeface="Aparajita" pitchFamily="34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Инженерная книга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«Профессия рождается в семье»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«Агропромышленное хозяйство»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Шабанова Лада 6лет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Алиса 6лет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Руководители: Иванова Ю.В. воспитатель</a:t>
            </a:r>
          </a:p>
          <a:p>
            <a:pPr algn="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Карабаева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Т. Н. воспитатель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заинтересовались , и решили построить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(«Агрохолдинга Василина»). Задались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вопросом, как построить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Агрономию сельского хозяйства?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Составили план нашего Агрохолдинга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черниговка\Desktop\Файлы с рабочего стола\ЮЛЯ\профессия семьи\IMG_1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2316"/>
            <a:ext cx="6224240" cy="46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8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пшеницы.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 «Посадка зерна в землю».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занялась посадкой зерна. Промыла, залила и оставила на 10 часов. На следующий день зернышки начали прорастать.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Лада предложила подсолнух из искусственных цветов!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черниговка\Desktop\Файлы с рабочего стола\ЮЛЯ\профессия семьи\IMG_11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6"/>
          <a:stretch/>
        </p:blipFill>
        <p:spPr bwMode="auto">
          <a:xfrm>
            <a:off x="2555776" y="4581128"/>
            <a:ext cx="1743968" cy="19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черниговка\Desktop\Файлы с рабочего стола\ЮЛЯ\профессия семьи\IMG_1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536056" cy="19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черниговка\Desktop\Файлы с рабочего стола\ЮЛЯ\профессия семьи\IMG_11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1683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9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перед нами открываются двери удивительного мира сельскохозяйственной техники! Самый большой и самый сложный агрегат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черниговка\Desktop\Файлы с рабочего стола\ЮЛЯ\профессия семьи\IMG_1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2985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8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воспитанника работает агрономом и он рассказал  о том, что такое жатка, как она подает колосья к ножам. Как ножи срезают колосья пшеницы и подают их к молотильному аппарату, который находится внутри. Там аппарат отделает зерно от стебельков и отправляет его в бункер. Так же объяснил, почему у комбайна передние колеса больше, чем задние. </a:t>
            </a:r>
          </a:p>
        </p:txBody>
      </p:sp>
    </p:spTree>
    <p:extLst>
      <p:ext uri="{BB962C8B-B14F-4D97-AF65-F5344CB8AC3E}">
        <p14:creationId xmlns:p14="http://schemas.microsoft.com/office/powerpoint/2010/main" val="150166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начать работу над комбайном, мы посмотрели 2 познавательных ролика, о том, как работает комбайн. Вспомнили, что такое жатка, ножи и молотильный аппарат. На вопрос, почему передние колеса больше чем задние, ребята ответили, что помнят рассказ папы Артема о строении комбайна, о ведущих колесах и колесах рулевых. Ну что ж, можно начинать конструировать!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конструктор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черниговка\Desktop\Файлы с рабочего стола\ЮЛЯ\профессия семьи\IMG_1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3" y="3482713"/>
            <a:ext cx="2417649" cy="32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черниговка\Desktop\Файлы с рабочего стола\ЮЛЯ\профессия семьи\IMG_1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5" y="323562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черниговка\Desktop\Файлы с рабочего стола\ЮЛЯ\профессия семьи\IMG_11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b="25227"/>
          <a:stretch/>
        </p:blipFill>
        <p:spPr bwMode="auto">
          <a:xfrm>
            <a:off x="5610735" y="3752069"/>
            <a:ext cx="2952328" cy="18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черниговка\Desktop\Файлы с рабочего стола\ЮЛЯ\профессия семьи\IMG_11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83519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7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черниговка\Desktop\Файлы с рабочего стола\ЮЛЯ\профессия семьи\IMG_1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черниговка\Desktop\Файлы с рабочего стола\ЮЛЯ\профессия семьи\IMG_1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54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черниговка\Desktop\Файлы с рабочего стола\ЮЛЯ\профессия семьи\IMG_11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779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510125"/>
            <a:ext cx="3120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 для уборки подсолнечника. Сконструировали из конструктора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Фанкластик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71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для перевозки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 был выбран конструктор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Фанкластик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Машину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по образцу. Предусмотрели место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семечек.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черниговка\Desktop\Файлы с рабочего стола\ЮЛЯ\профессия семьи\IMG_1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7" y="1792580"/>
            <a:ext cx="3568171" cy="26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черниговка\Desktop\Файлы с рабочего стола\ЮЛЯ\профессия семьи\IMG_1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52" y="1758300"/>
            <a:ext cx="2460104" cy="32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черниговка\Desktop\Файлы с рабочего стола\ЮЛЯ\профессия семьи\IMG_11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5"/>
          <a:stretch/>
        </p:blipFill>
        <p:spPr bwMode="auto">
          <a:xfrm>
            <a:off x="5948815" y="1758300"/>
            <a:ext cx="301567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черниговка\Desktop\Файлы с рабочего стола\ЮЛЯ\профессия семьи\IMG_11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57108"/>
            <a:ext cx="2968104" cy="22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4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поле зерна сделать автоматизированную. Поэтому машину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конструктора 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Makerzoid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Предусмотрели место для перевозки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зерна..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черниговка\Desktop\Файлы с рабочего стола\ЮЛЯ\профессия семьи\IMG_1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4" y="845346"/>
            <a:ext cx="3210704" cy="24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рниговка\Desktop\Файлы с рабочего стола\ЮЛЯ\профессия семьи\IMG_1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45346"/>
            <a:ext cx="3280139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ерниговка\Desktop\Файлы с рабочего стола\ЮЛЯ\профессия семьи\IMG_1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6133"/>
            <a:ext cx="3472160" cy="26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черниговка\Desktop\Файлы с рабочего стола\ЮЛЯ\профессия семьи\IMG_12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56193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 для зерна.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 было политое,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решили создать систему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по схеме.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 нас возникла проблема, чтобы полив был всего зерна. Нам понадобилась система для капельницы.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mpic/5222586/img_id4373783934902477922.jpe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5" y="2276871"/>
            <a:ext cx="3010992" cy="15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черниговка\Desktop\Файлы с рабочего стола\ЮЛЯ\профессия семьи\IMG_11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5"/>
          <a:stretch/>
        </p:blipFill>
        <p:spPr bwMode="auto">
          <a:xfrm>
            <a:off x="3048000" y="2948991"/>
            <a:ext cx="3048000" cy="33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6021288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систему собрали правильно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черниговка\Desktop\Файлы с рабочего стола\ЮЛЯ\профессия семьи\IMG_1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95" y="2039710"/>
            <a:ext cx="2992107" cy="22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6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книге В.П.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Дацкевич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"От зерна до каравая", ребята узнали, что зерно в старину хранили в земляных ямах, в наше время - в элеваторах. А так же познакомились со старинными и современными мельницами.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решили построить свою из кирпичного конструктора.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flandosales.ru/images/products/1/6110/720156638/700-n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573" r="4281" b="5245"/>
          <a:stretch/>
        </p:blipFill>
        <p:spPr bwMode="auto">
          <a:xfrm>
            <a:off x="333159" y="2636912"/>
            <a:ext cx="3131128" cy="30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Файлы с рабочего стола\ЮЛЯ\профессия семьи\IMG_1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6964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ikitoys.ru/image/cache/catalog/prod/5080731_457245801_3-500x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286" r="10671" b="13296"/>
          <a:stretch/>
        </p:blipFill>
        <p:spPr bwMode="auto">
          <a:xfrm>
            <a:off x="3710194" y="3512289"/>
            <a:ext cx="1939636" cy="18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«Василина»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Мы юная сила,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Идём мы вперёд,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Наша команда не подведёт.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Алиса                       Шабанова Лада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черниговка\Desktop\IMG_94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2727" r="13636"/>
          <a:stretch/>
        </p:blipFill>
        <p:spPr bwMode="auto">
          <a:xfrm>
            <a:off x="899592" y="2852936"/>
            <a:ext cx="2615417" cy="35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Косос\космос 23\IMG_72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8" t="26262"/>
          <a:stretch/>
        </p:blipFill>
        <p:spPr bwMode="auto">
          <a:xfrm>
            <a:off x="4932040" y="2852936"/>
            <a:ext cx="2218872" cy="35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семечка при уборке остается влажной и маслянистой ее необходимо высушивать.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сушилку. Для сушки необходим аппарат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датчиком вентиляции и сушки! Нам поможет в этом конструктор Знаток.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черниговка\Desktop\Файлы с рабочего стола\ЮЛЯ\профессия семьи\IMG_1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5" y="1892828"/>
            <a:ext cx="2676128" cy="35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Файлы с рабочего стола\ЮЛЯ\профессия семьи\IMG_1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20" y="1829208"/>
            <a:ext cx="3472160" cy="26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черниговка\Desktop\Файлы с рабочего стола\ЮЛЯ\профессия семьи\IMG_12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88" y="367691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3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черниговка\Desktop\Файлы с рабочего стола\ЮЛЯ\профессия семьи\IMG_1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8" y="308751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рниговка\Desktop\Файлы с рабочего стола\ЮЛЯ\профессия семьи\IMG_1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ерниговка\Desktop\Файлы с рабочего стола\ЮЛЯ\профессия семьи\IMG_12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69" y="33292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черниговка\Desktop\Файлы с рабочего стола\ЮЛЯ\профессия семьи\IMG_12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7163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проектом наша команда многое узнала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агрономии.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научились: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в команде;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презентовать свои проекты;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делать сюжетные постройки из конструктора.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в решении изобретательских, технических задач в 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необходимые знания и умения конструирования и сборки моделей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zoid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WeDo2.0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Фанкластик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Построй и играй, Знаток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 сборкой электрических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работа позволила нашей команде создать модель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агрохолдинга «Василина». 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к заключению, что даже зимой, когда нет возможности посмотреть на золотистые колосья и увидеть работу комбайнов и тракторов, если сильно захотеть, можно получить не менее интересную и познавательную информацию о сельскохозяйственной деятельности.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планируем дополнить наш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дополнительными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моделями вспомогательной техники.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Проекта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можно использовать в образовательном процессе для изучения и конструирования моделей.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имеет практическую методическую ценность –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за основу в любом ДОУ. </a:t>
            </a:r>
          </a:p>
        </p:txBody>
      </p:sp>
    </p:spTree>
    <p:extLst>
      <p:ext uri="{BB962C8B-B14F-4D97-AF65-F5344CB8AC3E}">
        <p14:creationId xmlns:p14="http://schemas.microsoft.com/office/powerpoint/2010/main" val="74671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Робототехники важной проблемой является не столько получение детьми определенного объема знаний, сколько развитие у ребенка  желание познавать, открывать для себя новое, исследовать мир - самостоятельно. Главная особенность современного мира – его высокая динамичность. Наша повседневная жизнь требует от каждого из нас – и от взрослого, и от ребенка - проявления поисковой активности, на базе которой строится исследовательское поведение.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развитое исследовательское поведение следует рассматривать как стиль жизни современного человека. Актуальность данного проекта обусловлена государственной поддержкой развития сельского хозяйства и агропромышленного комплекса в Российской Федерации; развитию сельских территорий;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аграрного сектора, воспроизводства и повышения эффективности использования в сельском хозяйстве высокотехнологичных производств. </a:t>
            </a:r>
          </a:p>
        </p:txBody>
      </p:sp>
    </p:spTree>
    <p:extLst>
      <p:ext uri="{BB962C8B-B14F-4D97-AF65-F5344CB8AC3E}">
        <p14:creationId xmlns:p14="http://schemas.microsoft.com/office/powerpoint/2010/main" val="15704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584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средствами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конструирования, через работу над проектом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«Агропромышленного комплекса»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агропромышленным предприятием Агрохолдинга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представления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агропромышленном комплексе,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профессиях людей, занятых в данном хозяйстве.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мотивацию дошкольников к техническому творчеству;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создавать модели из конструктора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Makerzoid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Фанкластик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Кирпичики, Знаток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замыслу.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155" y="11663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недели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 , Алиса захотела рассказать о профессии папы. Всем стало очень интересно узнать о его работе.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 использована модель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вопросов и выяснили следующее: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агропромышленном комплексе?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сельскохозяйственные культуры сажают а нашем районе?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сажают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техника нужна?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ухаживают, чтобы не было сорняка 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хотели бы узнать?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техника бывает?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работает сельскохозяйственная техника?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поливают сельскохозяйственную культуру если засуха?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работает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аграрии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это можно узнать?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Спросить у воспитателей и родителей.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Прочитать книги, энциклопедии, посмотреть в интернете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Посмотреть фильмы, презентации.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Побеседовать с папой Алисы, сходить на экскурсию и посмотреть  технику.</a:t>
            </a:r>
          </a:p>
        </p:txBody>
      </p:sp>
    </p:spTree>
    <p:extLst>
      <p:ext uri="{BB962C8B-B14F-4D97-AF65-F5344CB8AC3E}">
        <p14:creationId xmlns:p14="http://schemas.microsoft.com/office/powerpoint/2010/main" val="423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проектом,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Алиса поделились имеющимися знаниями о профессии своего папы.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рассматривали интересные книги,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энциклопедии, презентации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видеоролики, сюжетные картинки и т.п.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черниговка\Desktop\Файлы с рабочего стола\ЮЛЯ\профессия семьи\IMG_1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7986"/>
            <a:ext cx="2773707" cy="20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ykaleidoscope.ru/x/uploads/posts/2022-09/1663323346_16-mykaleidoscope-ru-p-sadovii-agronom-obo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3685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grz.addnt.ru/wp-content/uploads/2017/11/74882_80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grz.addnt.ru/wp-content/uploads/2017/11/74882_800x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grz.addnt.ru/wp-content/uploads/2017/11/74882_800x1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1.bloknot-astrakhan.ru/thumb/800x0xcut/upload/iblock/f91/a6v8zfz7kk0jqbpz309b9lk8bhq6szya/agrodrone360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84" y="4581128"/>
            <a:ext cx="2684031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0.u-mama.ru/046/fe2/1cd/11000247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15" y="4223593"/>
            <a:ext cx="1815281" cy="25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 родителями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«Агрохолдинг Василина»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задумались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откуда продукция поступает в магазин?</a:t>
            </a:r>
          </a:p>
        </p:txBody>
      </p:sp>
      <p:pic>
        <p:nvPicPr>
          <p:cNvPr id="2050" name="Picture 2" descr="C:\Users\черниговка\Desktop\Файлы с рабочего стола\ЮЛЯ\профессия семьи\IMG_11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34344"/>
          <a:stretch/>
        </p:blipFill>
        <p:spPr bwMode="auto">
          <a:xfrm>
            <a:off x="423445" y="1196752"/>
            <a:ext cx="2571215" cy="25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рниговка\Desktop\Файлы с рабочего стола\ЮЛЯ\профессия семьи\IMG_11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21969"/>
          <a:stretch/>
        </p:blipFill>
        <p:spPr bwMode="auto">
          <a:xfrm>
            <a:off x="2909667" y="1251065"/>
            <a:ext cx="3195670" cy="24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ерниговка\Desktop\Файлы с рабочего стола\ЮЛЯ\профессия семьи\IMG_11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-5568" r="19091" b="-1"/>
          <a:stretch/>
        </p:blipFill>
        <p:spPr bwMode="auto">
          <a:xfrm>
            <a:off x="6105337" y="1103104"/>
            <a:ext cx="2931159" cy="26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черниговка\Desktop\Файлы с рабочего стола\ЮЛЯ\профессия семьи\IMG_1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8333"/>
            <a:ext cx="2151112" cy="28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Файлы с рабочего стола\ЮЛЯ\профессия семьи\IMG_1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84983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3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onoteka.top/uploads/posts/2022-02/1644268320_51-phonoteka-org-p-fon-dlya-prezentatsii-kolos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есть Агрохолдинг, которым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обеспечением населения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мукой, подсолнечным маслом.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19317" y="3890125"/>
            <a:ext cx="48605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un9-26.userapi.com/impg/TEP8OTMDRf7lH3Fvyk99SorjjPspOqXL-I95EQ/W6HAQ0yLa_s.jpg?size=604x453&amp;quality=95&amp;sign=9b7fa5b4053c4a99190c7d0dfe44fdf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48980"/>
            <a:ext cx="2551528" cy="19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epmk.ru/wp-content/uploads/2020/07/%D0%B2%D0%B0%D1%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69" y="3248980"/>
            <a:ext cx="2332635" cy="17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6186940" y="3942452"/>
            <a:ext cx="4444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s://i.ytimg.com/vi/W1BffSgAnwg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8514" r="22415"/>
          <a:stretch/>
        </p:blipFill>
        <p:spPr bwMode="auto">
          <a:xfrm>
            <a:off x="323528" y="3081471"/>
            <a:ext cx="2663173" cy="233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27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1041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29</cp:revision>
  <dcterms:created xsi:type="dcterms:W3CDTF">2024-01-25T06:47:32Z</dcterms:created>
  <dcterms:modified xsi:type="dcterms:W3CDTF">2024-02-06T12:13:28Z</dcterms:modified>
</cp:coreProperties>
</file>