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  <p:sldMasterId id="2147483760" r:id="rId2"/>
    <p:sldMasterId id="2147483768" r:id="rId3"/>
    <p:sldMasterId id="2147483780" r:id="rId4"/>
    <p:sldMasterId id="2147483801" r:id="rId5"/>
    <p:sldMasterId id="2147483804" r:id="rId6"/>
  </p:sldMasterIdLst>
  <p:notesMasterIdLst>
    <p:notesMasterId r:id="rId20"/>
  </p:notesMasterIdLst>
  <p:sldIdLst>
    <p:sldId id="256" r:id="rId7"/>
    <p:sldId id="257" r:id="rId8"/>
    <p:sldId id="271" r:id="rId9"/>
    <p:sldId id="272" r:id="rId10"/>
    <p:sldId id="260" r:id="rId11"/>
    <p:sldId id="273" r:id="rId12"/>
    <p:sldId id="266" r:id="rId13"/>
    <p:sldId id="270" r:id="rId14"/>
    <p:sldId id="265" r:id="rId15"/>
    <p:sldId id="275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00000"/>
    <a:srgbClr val="740000"/>
    <a:srgbClr val="990099"/>
    <a:srgbClr val="7008A0"/>
    <a:srgbClr val="0000FF"/>
    <a:srgbClr val="660033"/>
    <a:srgbClr val="FFFFFF"/>
    <a:srgbClr val="33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57C45-6691-4B93-A44B-9D7B8E0D3E9B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410BB-018A-4653-8B7A-2321BEBA6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41C59023-BECE-48F6-BCEC-C1E84195F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1" name="AutoShape 14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14" name="AutoShape 17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 flipH="1">
            <a:off x="547688" y="27178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433388" y="26971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63550" y="2700338"/>
            <a:ext cx="1619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9236075" y="2697163"/>
            <a:ext cx="304800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4" name="AutoShape 27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5" name="AutoShape 28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6" name="AutoShape 29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1524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1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32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fld id="{1C7CC6F4-E6E6-4E50-9F5C-454C1894C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12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 smtClean="0"/>
            </a:lvl1pPr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C6F4-E6E6-4E50-9F5C-454C1894C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+mn-lt"/>
              </a:defRPr>
            </a:lvl1pPr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2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</p:grp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4191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0447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255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latin typeface="Arial Narrow" pitchFamily="34" charset="0"/>
              </a:defRPr>
            </a:lvl1pPr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6395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latin typeface="Arial Narrow" pitchFamily="34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latin typeface="Arial Narrow" pitchFamily="34" charset="0"/>
              </a:defRPr>
            </a:lvl1pPr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3080" name="AutoShape 8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81" name="AutoShape 9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82" name="AutoShape 10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 rot="5400000" flipH="1">
              <a:off x="83" y="3775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84" name="AutoShape 12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85" name="AutoShape 13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</p:grp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 flipH="1">
            <a:off x="547688" y="1703388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460375" y="1706563"/>
            <a:ext cx="295275" cy="274637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9209088" y="16764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57200" y="173990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latin typeface="Times New Roman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3094" name="AutoShape 22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95" name="AutoShape 23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96" name="AutoShape 24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97" name="AutoShape 25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98" name="AutoShape 26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099" name="AutoShape 27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66"/>
                </a:cxn>
                <a:cxn ang="0">
                  <a:pos x="532" y="465"/>
                </a:cxn>
                <a:cxn ang="0">
                  <a:pos x="532" y="201"/>
                </a:cxn>
                <a:cxn ang="0">
                  <a:pos x="172" y="0"/>
                </a:cxn>
                <a:cxn ang="0">
                  <a:pos x="1" y="0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/>
              <a:ahLst/>
              <a:cxnLst>
                <a:cxn ang="0">
                  <a:pos x="457" y="260"/>
                </a:cxn>
                <a:cxn ang="0">
                  <a:pos x="1" y="0"/>
                </a:cxn>
                <a:cxn ang="0">
                  <a:pos x="0" y="264"/>
                </a:cxn>
                <a:cxn ang="0">
                  <a:pos x="457" y="260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Times New Roman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1" grpId="0" animBg="1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b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5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13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3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3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4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5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6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13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5138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39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0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1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2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3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4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5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7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514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4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5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16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kumimoji="1" lang="ru-RU"/>
            </a:p>
          </p:txBody>
        </p:sp>
      </p:grpSp>
      <p:sp>
        <p:nvSpPr>
          <p:cNvPr id="517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7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7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518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18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7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8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A0E3BC-62BA-45AF-953B-DAB2B32F24AE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0084AA-E683-412D-9BA4-8A46903940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44;&#1086;&#1082;&#1091;&#1084;&#1077;&#1085;&#1090;&#1099;\&#1052;&#1086;&#1103;%20&#1084;&#1091;&#1079;&#1099;&#1082;&#1072;\&#1076;&#1077;&#1090;&#1089;&#1082;&#1080;&#1077;%20&#1072;&#1074;&#1090;&#1086;\&#1087;&#1088;&#1077;&#1082;&#1088;&#1072;&#1089;&#1085;&#1086;&#1077;%20&#1076;&#1072;&#1083;&#1077;&#1082;&#1086;.mp3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&#1058;&#1088;&#1077;&#1075;&#1091;&#1073;&#1077;&#1085;&#1082;&#1086;\&#1056;&#1072;&#1073;&#1086;&#1095;&#1080;&#1081;%20&#1089;&#1090;&#1086;&#1083;\&#1102;&#1083;&#1103;\&#1057;&#1042;&#1040;&#1051;&#1050;&#1040;\kinoshlyager_-_s_chego_nachinaetsya_rodina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C:\Documents%20and%20Settings\&#1058;&#1088;&#1077;&#1075;&#1091;&#1073;&#1077;&#1085;&#1082;&#1086;\&#1056;&#1072;&#1073;&#1086;&#1095;&#1080;&#1081;%20&#1089;&#1090;&#1086;&#1083;\&#1102;&#1083;&#1103;\&#1057;&#1042;&#1040;&#1051;&#1050;&#1040;\kinoshlyager_-_s_chego_nachinaetsya_rodina.mp3" TargetMode="Externa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1154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36850" y="642918"/>
            <a:ext cx="55071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Классный час 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«Семья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моей жизни»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1154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7072290"/>
          </a:xfrm>
          <a:prstGeom prst="rect">
            <a:avLst/>
          </a:prstGeom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429124" y="1214422"/>
            <a:ext cx="40719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>
                <a:solidFill>
                  <a:srgbClr val="74000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лассный час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4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74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«Семья в моей жизни»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74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026" name="Picture 2" descr="http://dg54.mycdn.me/image?t=3&amp;bid=532832058464&amp;id=532832058464&amp;plc=WEB&amp;tkn=*MuXemEZmLUl6Lzac_ykVuK4-GN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07" y="3481905"/>
            <a:ext cx="5051600" cy="378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568952" cy="6192688"/>
          </a:xfrm>
        </p:spPr>
        <p:txBody>
          <a:bodyPr/>
          <a:lstStyle/>
          <a:p>
            <a:pPr algn="l"/>
            <a:r>
              <a:rPr lang="ru-RU" dirty="0" smtClean="0"/>
              <a:t>5. </a:t>
            </a:r>
            <a:r>
              <a:rPr lang="ru-RU" dirty="0"/>
              <a:t>В какой сказке Андерсена нарушено право ребёнка: «Дети имеют право жить со своими </a:t>
            </a:r>
            <a:r>
              <a:rPr lang="ru-RU" b="1" dirty="0"/>
              <a:t>родителями</a:t>
            </a:r>
            <a:r>
              <a:rPr lang="ru-RU" dirty="0"/>
              <a:t>, и никому не позволено их разлучать»? </a:t>
            </a:r>
            <a:endParaRPr lang="ru-RU" dirty="0" smtClean="0"/>
          </a:p>
          <a:p>
            <a:pPr algn="l"/>
            <a:r>
              <a:rPr lang="ru-RU" dirty="0" smtClean="0"/>
              <a:t>6. </a:t>
            </a:r>
            <a:r>
              <a:rPr lang="ru-RU" dirty="0"/>
              <a:t>В какой сказке К.И. Чуковского именины заканчиваются </a:t>
            </a:r>
            <a:r>
              <a:rPr lang="ru-RU" b="1" dirty="0"/>
              <a:t>свадьбой</a:t>
            </a:r>
            <a:r>
              <a:rPr lang="ru-RU" dirty="0" smtClean="0"/>
              <a:t>?</a:t>
            </a:r>
          </a:p>
          <a:p>
            <a:pPr algn="l"/>
            <a:r>
              <a:rPr lang="ru-RU" dirty="0" smtClean="0"/>
              <a:t>7. </a:t>
            </a:r>
            <a:r>
              <a:rPr lang="ru-RU" dirty="0"/>
              <a:t>Геометрический символ </a:t>
            </a:r>
            <a:r>
              <a:rPr lang="ru-RU" b="1" dirty="0"/>
              <a:t>брака</a:t>
            </a:r>
            <a:r>
              <a:rPr lang="ru-RU" dirty="0"/>
              <a:t> – это</a:t>
            </a:r>
            <a:r>
              <a:rPr lang="ru-RU" dirty="0" smtClean="0"/>
              <a:t>…</a:t>
            </a:r>
          </a:p>
          <a:p>
            <a:pPr algn="l"/>
            <a:r>
              <a:rPr lang="ru-RU" dirty="0" smtClean="0"/>
              <a:t>8. </a:t>
            </a:r>
            <a:r>
              <a:rPr lang="ru-RU" dirty="0"/>
              <a:t>Назовите самую </a:t>
            </a:r>
            <a:r>
              <a:rPr lang="ru-RU" b="1" dirty="0"/>
              <a:t>семейную</a:t>
            </a:r>
            <a:r>
              <a:rPr lang="ru-RU" dirty="0"/>
              <a:t> геометрическую фигуру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9. </a:t>
            </a:r>
            <a:r>
              <a:rPr lang="ru-RU" dirty="0"/>
              <a:t>В каком месяце отмечается Международный день </a:t>
            </a:r>
            <a:r>
              <a:rPr lang="ru-RU" b="1" dirty="0"/>
              <a:t>семей</a:t>
            </a:r>
            <a:r>
              <a:rPr lang="ru-RU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8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3786214" cy="642942"/>
          </a:xfrm>
        </p:spPr>
        <p:txBody>
          <a:bodyPr/>
          <a:lstStyle/>
          <a:p>
            <a:r>
              <a:rPr lang="ru-RU" b="1" dirty="0" smtClean="0">
                <a:solidFill>
                  <a:srgbClr val="FF0066"/>
                </a:solidFill>
              </a:rPr>
              <a:t>В гостях хорошо,      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792961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Закончите пословицы о семье.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071934" y="1357298"/>
            <a:ext cx="35719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дома лучше.</a:t>
            </a:r>
            <a:endParaRPr kumimoji="1" lang="ru-RU" sz="32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0" y="2071678"/>
            <a:ext cx="46434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красна изба углами,</a:t>
            </a:r>
            <a:endParaRPr kumimoji="1" lang="ru-RU" sz="32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214810" y="2071678"/>
            <a:ext cx="47149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ru-RU" sz="3200" b="1" kern="0" dirty="0" smtClean="0">
                <a:solidFill>
                  <a:srgbClr val="660066"/>
                </a:solidFill>
              </a:rPr>
              <a:t>     а  красна пирогами.</a:t>
            </a: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1" lang="ru-RU" sz="32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14282" y="2857496"/>
            <a:ext cx="43577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A5E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нужен клад, </a:t>
            </a:r>
            <a:endParaRPr kumimoji="1" lang="ru-RU" sz="3200" b="1" i="0" u="none" strike="noStrike" kern="0" cap="none" spc="0" normalizeH="0" baseline="0" noProof="0" dirty="0">
              <a:ln>
                <a:noFill/>
              </a:ln>
              <a:solidFill>
                <a:srgbClr val="DA5E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928934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A5E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когда в семье лад.</a:t>
            </a:r>
            <a:endParaRPr lang="ru-RU" sz="3200" b="1" dirty="0">
              <a:solidFill>
                <a:srgbClr val="DA5E2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714752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 построить -  не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3714752"/>
            <a:ext cx="4786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шапку на голову надеть.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6682" y="4572009"/>
            <a:ext cx="3643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Каково на дому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14876" y="4572008"/>
            <a:ext cx="407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таково</a:t>
            </a:r>
            <a:r>
              <a:rPr kumimoji="1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самому</a:t>
            </a:r>
            <a:endParaRPr lang="ru-RU" sz="32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3985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емья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57166"/>
            <a:ext cx="3357586" cy="23574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2786058"/>
            <a:ext cx="89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 -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3786190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 - 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714884"/>
            <a:ext cx="1428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МЬ -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5715016"/>
            <a:ext cx="1005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66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 - 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714620"/>
            <a:ext cx="52661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счастливая, славная, 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спортивная, современная и т.д.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3929066"/>
            <a:ext cx="45320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единая, единственная и т.д.</a:t>
            </a:r>
            <a:endParaRPr lang="ru-RU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926" y="4643446"/>
            <a:ext cx="609012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милая, мечтательная, многодетная, </a:t>
            </a: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музыкальная и.т.д.</a:t>
            </a:r>
            <a:endParaRPr lang="ru-RU" sz="2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66006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9058" y="5929330"/>
            <a:ext cx="3397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яркая, ясная и.т.д.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1154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2928926" y="642918"/>
            <a:ext cx="62150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 части не делится солнце лучистое,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вечную землю нельзя разделить,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Но искорку счастья – луча серебристого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 в силах родным подарить.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прекрасное дале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4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42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mily_year_logo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85728"/>
            <a:ext cx="4357718" cy="3286148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3286124"/>
            <a:ext cx="7929618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BB58D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Тот уголок, что дорог сердцу,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BB58D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BB58D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Ты пронесешь через года,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BB58D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BB58D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В нем весь твой мир и твое детство-</a:t>
            </a:r>
            <a:b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BB58D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r>
              <a:rPr kumimoji="0" lang="ru-RU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BB58D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Его запомнишь навсегда...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kinoshlyager_-_s_chego_nachinaetsya_rod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50" name="Picture 2" descr="http://dg54.mycdn.me/image?t=3&amp;bid=532831922528&amp;id=532831922528&amp;plc=WEB&amp;tkn=*IeIg0VTSnhh2zFQ6rqSfptpvm4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" y="244410"/>
            <a:ext cx="4449319" cy="33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52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4282" y="3286124"/>
            <a:ext cx="7929618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27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4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А дом заставленный добром, - еще не дом..</a:t>
            </a:r>
            <a:endParaRPr lang="ru-RU" sz="4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4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И даже люстра над столом, - еще не дом.</a:t>
            </a:r>
            <a:endParaRPr lang="ru-RU" sz="4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4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И на окне с живым цветом - еще не дом. Когда вечерняя сгустится темнота, </a:t>
            </a:r>
            <a:endParaRPr lang="ru-RU" sz="4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4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Так эта истина понятна и проста-</a:t>
            </a:r>
            <a:endParaRPr lang="ru-RU" sz="4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4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Что от ладоней до окна наполнен дом </a:t>
            </a:r>
            <a:endParaRPr lang="ru-RU" sz="4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r>
              <a:rPr lang="ru-RU" sz="4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Твоим теплом</a:t>
            </a:r>
            <a:endParaRPr lang="ru-RU" sz="4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Л.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Суслова.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kinoshlyager_-_s_chego_nachinaetsya_rod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art-mastery.ru/wp-content/gallery/gruppy-semejnye/GF-00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6" y="548681"/>
            <a:ext cx="3964809" cy="31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80295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2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ап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4143404" cy="3143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00496" y="278605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dirty="0" smtClean="0">
                <a:solidFill>
                  <a:srgbClr val="990099"/>
                </a:solidFill>
                <a:latin typeface="Comic Sans MS" pitchFamily="66" charset="0"/>
              </a:rPr>
              <a:t>“Счастлив тот, кто счастлив у себя дома” Л.Толстой</a:t>
            </a:r>
            <a:endParaRPr lang="ru-RU" sz="4800" b="1" dirty="0">
              <a:solidFill>
                <a:srgbClr val="99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79139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785786" y="392906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семья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48" y="908720"/>
            <a:ext cx="3786214" cy="457203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Прямоугольник 4"/>
          <p:cNvSpPr/>
          <p:nvPr/>
        </p:nvSpPr>
        <p:spPr>
          <a:xfrm>
            <a:off x="785786" y="3929066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семья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33" y="1124744"/>
            <a:ext cx="1967844" cy="23762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260648"/>
            <a:ext cx="6279158" cy="6020447"/>
          </a:xfrm>
        </p:spPr>
        <p:txBody>
          <a:bodyPr/>
          <a:lstStyle/>
          <a:p>
            <a:r>
              <a:rPr lang="ru-RU" dirty="0" smtClean="0"/>
              <a:t>1 группа: записать как можно больше слов, понятий, связанных со словом дом       ( стены дома). (крепость…..)</a:t>
            </a:r>
          </a:p>
          <a:p>
            <a:r>
              <a:rPr lang="ru-RU" dirty="0" smtClean="0"/>
              <a:t>2 </a:t>
            </a:r>
            <a:r>
              <a:rPr lang="ru-RU" dirty="0"/>
              <a:t>группа</a:t>
            </a:r>
            <a:r>
              <a:rPr lang="ru-RU" dirty="0" smtClean="0"/>
              <a:t>: записать несколько понятий, которые составляют «фундамент дома». (уважение….)</a:t>
            </a:r>
          </a:p>
          <a:p>
            <a:r>
              <a:rPr lang="ru-RU" dirty="0" smtClean="0"/>
              <a:t>3 группа: создать технику безопасности в конфликтных ситуациях.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9824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57158" y="1357298"/>
            <a:ext cx="8501122" cy="4297860"/>
          </a:xfrm>
          <a:prstGeom prst="rect">
            <a:avLst/>
          </a:prstGeom>
          <a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08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древнем Китае жила удивительная семья из 100 человек.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08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Царили в ней лад, любовь и уважение.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08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Слава о семье дошла до самого императора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08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он посетил эту семью. Убедившись, что молва ничего не преувеличила,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08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император спросил у старейшины семьи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08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«Как удается вам жить в мире и согласии, не ссорясь и не обижая друг друга»?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08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ответ старейшина назвал лишь одно слово. Какое?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08A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57166"/>
            <a:ext cx="6648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Китайская легенда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643578"/>
            <a:ext cx="50479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ТЕРПЕНИЕ</a:t>
            </a:r>
            <a:endParaRPr lang="ru-RU" sz="5400" b="1" cap="none" spc="0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arskaja_Semij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428604"/>
            <a:ext cx="4252932" cy="3429024"/>
          </a:xfrm>
        </p:spPr>
      </p:pic>
      <p:sp>
        <p:nvSpPr>
          <p:cNvPr id="7" name="Прямоугольник 6"/>
          <p:cNvSpPr/>
          <p:nvPr/>
        </p:nvSpPr>
        <p:spPr>
          <a:xfrm>
            <a:off x="5000628" y="571480"/>
            <a:ext cx="392905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«Еще один секрет счастья </a:t>
            </a:r>
            <a:endParaRPr lang="ru-RU" sz="2800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в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семейной жизни 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–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Comic Sans MS" pitchFamily="66" charset="0"/>
              </a:rPr>
              <a:t>это внимание друг к другу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»</a:t>
            </a: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7008A0"/>
                </a:solidFill>
              </a:rPr>
              <a:t>Из писем императрицы Александры Федоровны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688" y="4071942"/>
            <a:ext cx="885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Брак - это божественный обряд. Он был частью замысла Божия, когда Тот создавал </a:t>
            </a: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человека </a:t>
            </a:r>
            <a:r>
              <a:rPr lang="ru-RU" sz="2000" b="1" dirty="0">
                <a:solidFill>
                  <a:srgbClr val="0000FF"/>
                </a:solidFill>
                <a:latin typeface="Comic Sans MS" pitchFamily="66" charset="0"/>
              </a:rPr>
              <a:t>Это самая тесная и самая святая связь на земле... Без благословения Бога, без освящения Им брака все поздравления и добрые пожелания друзей будут пустым звуком. Без Его ежедневного благословения семейной жизни даже самая нежная и истинная любовь не сумеет дать все, что нужно, жаждущему сердцу. Без благословения Неба вся красота, радость, ценность семейной жизни в любой момент могут быть </a:t>
            </a:r>
            <a:r>
              <a:rPr lang="ru-RU" sz="2000" b="1" dirty="0" smtClean="0">
                <a:solidFill>
                  <a:srgbClr val="0000FF"/>
                </a:solidFill>
                <a:latin typeface="Comic Sans MS" pitchFamily="66" charset="0"/>
              </a:rPr>
              <a:t>разрушены.</a:t>
            </a:r>
            <a:endParaRPr lang="ru-RU" sz="20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7816382" cy="5168046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CC3300"/>
                </a:solidFill>
              </a:rPr>
              <a:t>1. Как </a:t>
            </a:r>
            <a:r>
              <a:rPr lang="ru-RU" sz="2800" b="1" dirty="0">
                <a:solidFill>
                  <a:srgbClr val="CC3300"/>
                </a:solidFill>
              </a:rPr>
              <a:t>говорят о тех, кто разглашает внутренние семейные неприятности и ссоры</a:t>
            </a:r>
            <a:r>
              <a:rPr lang="ru-RU" sz="2800" b="1" dirty="0" smtClean="0">
                <a:solidFill>
                  <a:srgbClr val="CC3300"/>
                </a:solidFill>
              </a:rPr>
              <a:t>?</a:t>
            </a:r>
          </a:p>
          <a:p>
            <a:pPr algn="l"/>
            <a:r>
              <a:rPr lang="ru-RU" sz="2800" b="1" dirty="0" smtClean="0"/>
              <a:t>2. Вот </a:t>
            </a:r>
            <a:r>
              <a:rPr lang="ru-RU" sz="2800" b="1" dirty="0"/>
              <a:t>русская пословица: «Жить для себя – тлеть, для семьи </a:t>
            </a:r>
            <a:r>
              <a:rPr lang="ru-RU" sz="2800" b="1" dirty="0" smtClean="0"/>
              <a:t>–….</a:t>
            </a:r>
          </a:p>
          <a:p>
            <a:pPr algn="l"/>
            <a:r>
              <a:rPr lang="ru-RU" sz="2800" b="1" dirty="0" smtClean="0">
                <a:solidFill>
                  <a:srgbClr val="FF0066"/>
                </a:solidFill>
              </a:rPr>
              <a:t>3. </a:t>
            </a:r>
            <a:r>
              <a:rPr lang="ru-RU" sz="2800" dirty="0"/>
              <a:t>Назовите совсем неподходящий месяц для </a:t>
            </a:r>
            <a:r>
              <a:rPr lang="ru-RU" sz="2800" b="1" dirty="0" smtClean="0"/>
              <a:t>женитьбы…</a:t>
            </a:r>
          </a:p>
          <a:p>
            <a:pPr algn="l"/>
            <a:r>
              <a:rPr lang="ru-RU" sz="2800" b="1" dirty="0" smtClean="0">
                <a:solidFill>
                  <a:srgbClr val="FF0066"/>
                </a:solidFill>
              </a:rPr>
              <a:t>4. </a:t>
            </a:r>
            <a:r>
              <a:rPr lang="ru-RU" sz="2800" dirty="0"/>
              <a:t>Это дорогое всем слово есть практически во всех славянских языках. В сербском и словенском языках оно имеет значение «хороший урожай». В чешском, словацком и польском оно означает «</a:t>
            </a:r>
            <a:r>
              <a:rPr lang="ru-RU" sz="2800" b="1" dirty="0"/>
              <a:t>семья</a:t>
            </a:r>
            <a:r>
              <a:rPr lang="ru-RU" sz="2800" dirty="0"/>
              <a:t>». Что это за слово?</a:t>
            </a:r>
            <a:endParaRPr lang="ru-RU" sz="2800" b="1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85728"/>
            <a:ext cx="79296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/>
              <a:t>Викторина «Вопросы о семье».</a:t>
            </a:r>
            <a:r>
              <a:rPr lang="ru-RU" sz="4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4214810" y="2071678"/>
            <a:ext cx="47149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None/>
              <a:tabLst/>
              <a:defRPr/>
            </a:pPr>
            <a:r>
              <a:rPr kumimoji="1" lang="ru-RU" sz="3200" b="1" kern="0" dirty="0" smtClean="0">
                <a:solidFill>
                  <a:srgbClr val="660066"/>
                </a:solidFill>
              </a:rPr>
              <a:t>     </a:t>
            </a:r>
            <a:endParaRPr kumimoji="1" lang="ru-RU" sz="32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Безмятежность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Безмятежность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Безмятежность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змятежность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Высокое напряжение">
  <a:themeElements>
    <a:clrScheme name="Высокое напряжение 1">
      <a:dk1>
        <a:srgbClr val="001932"/>
      </a:dk1>
      <a:lt1>
        <a:srgbClr val="FFFFFF"/>
      </a:lt1>
      <a:dk2>
        <a:srgbClr val="2181B7"/>
      </a:dk2>
      <a:lt2>
        <a:srgbClr val="CCFFFF"/>
      </a:lt2>
      <a:accent1>
        <a:srgbClr val="99FFCC"/>
      </a:accent1>
      <a:accent2>
        <a:srgbClr val="01B0FF"/>
      </a:accent2>
      <a:accent3>
        <a:srgbClr val="ABC1D8"/>
      </a:accent3>
      <a:accent4>
        <a:srgbClr val="DADADA"/>
      </a:accent4>
      <a:accent5>
        <a:srgbClr val="CAFFE2"/>
      </a:accent5>
      <a:accent6>
        <a:srgbClr val="019FE7"/>
      </a:accent6>
      <a:hlink>
        <a:srgbClr val="6666FF"/>
      </a:hlink>
      <a:folHlink>
        <a:srgbClr val="1C6D9A"/>
      </a:folHlink>
    </a:clrScheme>
    <a:fontScheme name="Высокое напряжение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8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D60093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C20085"/>
        </a:accent6>
        <a:hlink>
          <a:srgbClr val="9966FF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Газы</Template>
  <TotalTime>407</TotalTime>
  <Words>469</Words>
  <Application>Microsoft Office PowerPoint</Application>
  <PresentationFormat>Экран (4:3)</PresentationFormat>
  <Paragraphs>69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Безмятежность</vt:lpstr>
      <vt:lpstr>Трава</vt:lpstr>
      <vt:lpstr>Поток</vt:lpstr>
      <vt:lpstr>Высокое напряжение</vt:lpstr>
      <vt:lpstr>2_Кимоно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Валентина</cp:lastModifiedBy>
  <cp:revision>45</cp:revision>
  <dcterms:created xsi:type="dcterms:W3CDTF">2008-12-22T19:26:01Z</dcterms:created>
  <dcterms:modified xsi:type="dcterms:W3CDTF">2016-05-23T15:50:07Z</dcterms:modified>
</cp:coreProperties>
</file>