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6" r:id="rId5"/>
    <p:sldId id="261" r:id="rId6"/>
    <p:sldId id="296" r:id="rId7"/>
    <p:sldId id="297" r:id="rId8"/>
    <p:sldId id="298" r:id="rId9"/>
    <p:sldId id="299" r:id="rId10"/>
    <p:sldId id="300" r:id="rId11"/>
    <p:sldId id="301" r:id="rId12"/>
    <p:sldId id="302" r:id="rId13"/>
    <p:sldId id="303" r:id="rId14"/>
    <p:sldId id="304" r:id="rId15"/>
    <p:sldId id="268" r:id="rId16"/>
    <p:sldId id="269" r:id="rId17"/>
    <p:sldId id="271" r:id="rId18"/>
    <p:sldId id="272" r:id="rId19"/>
    <p:sldId id="273" r:id="rId20"/>
    <p:sldId id="275" r:id="rId21"/>
    <p:sldId id="278" r:id="rId22"/>
    <p:sldId id="276" r:id="rId23"/>
    <p:sldId id="277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4" r:id="rId35"/>
    <p:sldId id="290" r:id="rId36"/>
    <p:sldId id="291" r:id="rId37"/>
    <p:sldId id="305" r:id="rId38"/>
    <p:sldId id="306" r:id="rId39"/>
    <p:sldId id="292" r:id="rId40"/>
    <p:sldId id="293" r:id="rId41"/>
    <p:sldId id="257" r:id="rId42"/>
    <p:sldId id="295" r:id="rId4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93" autoAdjust="0"/>
    <p:restoredTop sz="94660"/>
  </p:normalViewPr>
  <p:slideViewPr>
    <p:cSldViewPr>
      <p:cViewPr>
        <p:scale>
          <a:sx n="100" d="100"/>
          <a:sy n="100" d="100"/>
        </p:scale>
        <p:origin x="-246" y="-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DA806-33F5-4AFF-BAF8-7E52519B2A7C}" type="datetimeFigureOut">
              <a:rPr lang="ru-RU" smtClean="0"/>
              <a:pPr/>
              <a:t>01.12.2015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423B6-66BC-4CD3-AC7C-17E901A34E6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5000">
    <p:newsfla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DA806-33F5-4AFF-BAF8-7E52519B2A7C}" type="datetimeFigureOut">
              <a:rPr lang="ru-RU" smtClean="0"/>
              <a:pPr/>
              <a:t>01.12.2015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423B6-66BC-4CD3-AC7C-17E901A34E6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5000">
    <p:newsfla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DA806-33F5-4AFF-BAF8-7E52519B2A7C}" type="datetimeFigureOut">
              <a:rPr lang="ru-RU" smtClean="0"/>
              <a:pPr/>
              <a:t>01.12.2015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423B6-66BC-4CD3-AC7C-17E901A34E6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5000">
    <p:newsfla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DA806-33F5-4AFF-BAF8-7E52519B2A7C}" type="datetimeFigureOut">
              <a:rPr lang="ru-RU" smtClean="0"/>
              <a:pPr/>
              <a:t>01.12.2015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423B6-66BC-4CD3-AC7C-17E901A34E6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5000">
    <p:newsfla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DA806-33F5-4AFF-BAF8-7E52519B2A7C}" type="datetimeFigureOut">
              <a:rPr lang="ru-RU" smtClean="0"/>
              <a:pPr/>
              <a:t>01.12.2015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423B6-66BC-4CD3-AC7C-17E901A34E6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5000">
    <p:newsfla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DA806-33F5-4AFF-BAF8-7E52519B2A7C}" type="datetimeFigureOut">
              <a:rPr lang="ru-RU" smtClean="0"/>
              <a:pPr/>
              <a:t>01.12.2015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423B6-66BC-4CD3-AC7C-17E901A34E6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5000">
    <p:newsfla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DA806-33F5-4AFF-BAF8-7E52519B2A7C}" type="datetimeFigureOut">
              <a:rPr lang="ru-RU" smtClean="0"/>
              <a:pPr/>
              <a:t>01.12.2015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423B6-66BC-4CD3-AC7C-17E901A34E6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5000">
    <p:newsfla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DA806-33F5-4AFF-BAF8-7E52519B2A7C}" type="datetimeFigureOut">
              <a:rPr lang="ru-RU" smtClean="0"/>
              <a:pPr/>
              <a:t>01.12.2015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423B6-66BC-4CD3-AC7C-17E901A34E6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5000">
    <p:newsfla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DA806-33F5-4AFF-BAF8-7E52519B2A7C}" type="datetimeFigureOut">
              <a:rPr lang="ru-RU" smtClean="0"/>
              <a:pPr/>
              <a:t>01.12.2015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423B6-66BC-4CD3-AC7C-17E901A34E6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5000">
    <p:newsfla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DA806-33F5-4AFF-BAF8-7E52519B2A7C}" type="datetimeFigureOut">
              <a:rPr lang="ru-RU" smtClean="0"/>
              <a:pPr/>
              <a:t>01.12.2015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423B6-66BC-4CD3-AC7C-17E901A34E6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5000">
    <p:newsfla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DA806-33F5-4AFF-BAF8-7E52519B2A7C}" type="datetimeFigureOut">
              <a:rPr lang="ru-RU" smtClean="0"/>
              <a:pPr/>
              <a:t>01.12.2015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8423B6-66BC-4CD3-AC7C-17E901A34E6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 spd="slow" advClick="0" advTm="5000">
    <p:newsfla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DA806-33F5-4AFF-BAF8-7E52519B2A7C}" type="datetimeFigureOut">
              <a:rPr lang="ru-RU" smtClean="0"/>
              <a:pPr/>
              <a:t>01.12.2015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8423B6-66BC-4CD3-AC7C-17E901A34E6E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5000">
    <p:newsflash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1\Desktop\&#1040;&#1088;&#1073;&#1091;&#1079;&#1085;&#1080;&#1082;\Pozitivnaya-muzyka-quotUsatyy-nyan_quot-Vstupitel_naya-Tema-xDD(muzofon.com)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d169109b846dt.jpg"/>
          <p:cNvPicPr>
            <a:picLocks noChangeAspect="1"/>
          </p:cNvPicPr>
          <p:nvPr/>
        </p:nvPicPr>
        <p:blipFill>
          <a:blip r:embed="rId3" cstate="print"/>
          <a:srcRect b="9320"/>
          <a:stretch>
            <a:fillRect/>
          </a:stretch>
        </p:blipFill>
        <p:spPr>
          <a:xfrm>
            <a:off x="0" y="-2551"/>
            <a:ext cx="9144000" cy="686055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61845">
            <a:off x="539552" y="4725144"/>
            <a:ext cx="8204448" cy="1542033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и</a:t>
            </a:r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ли один день в детском саду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5" name="Pozitivnaya-muzyka-quotUsatyy-nyan_quot-Vstupitel_naya-Tema-xDD(muzofon.com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323528" y="630932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5Z1A94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ransition spd="slow" advClick="0" advTm="5000">
    <p:newsflash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5Z1A947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Click="0" advTm="5000">
    <p:newsfla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Z1A939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88640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Последние приготовления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slow" advClick="0" advTm="5000">
    <p:newsflash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5Z1A94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ransition spd="slow" advClick="0" advTm="5000">
    <p:newsflash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Z1A948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5517232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Идем веселиться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slow" advClick="0" advTm="5000">
    <p:newsfla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Z1A950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7619" t="8956" r="127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589240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Осень плачет…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slow" advClick="0" advTm="5000">
    <p:newsflash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Z1A950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8587" r="17114"/>
          <a:stretch>
            <a:fillRect/>
          </a:stretch>
        </p:blipFill>
        <p:spPr>
          <a:xfrm>
            <a:off x="1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517232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Что же делать?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slow" advClick="0" advTm="5000">
    <p:newsflash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Z1A952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7476" b="3801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29600" cy="114300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Чтобы Осень не плакала споём ей песню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slow" advClick="0" advTm="5000">
    <p:newsflash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Z1A95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7476" t="10101" r="5901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Click="0" advTm="5000">
    <p:newsflash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Z1A95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5589240"/>
            <a:ext cx="9144000" cy="11430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Осень всех превратила в</a:t>
            </a:r>
            <a:b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</a:b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 арбузные дольки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slow" advClick="0" advTm="5000">
    <p:newsfla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5Z1A938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Click="0" advTm="5000">
    <p:newsflash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Z1A957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114300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А вот и сам Арбуз пожаловал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slow" advClick="0" advTm="5000">
    <p:newsflash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Z1A957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326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589240"/>
            <a:ext cx="8568952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Каравай для именинника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slow" advClick="0" advTm="5000">
    <p:newsflash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5Z1A958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8263" t="4851" r="3538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Click="0" advTm="5000">
    <p:newsflash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Z1A9591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589240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и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 добрые пожелания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slow" advClick="0" advTm="5000">
    <p:newsflash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Z1A961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715000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Арбуз в тележке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slow" advClick="0" advTm="5000">
    <p:newsflash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Z1A96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589240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Арбузный боулинг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slow" advClick="0" advTm="5000">
    <p:newsflash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5Z1A966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22418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Click="0" advTm="5000">
    <p:newsflash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Z1A967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" y="0"/>
            <a:ext cx="9143999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88640"/>
            <a:ext cx="8784976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Танец с листочками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slow" advClick="0" advTm="5000">
    <p:newsflash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5Z1A968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Click="0" advTm="5000">
    <p:newsflash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5Z1A96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Click="0" advTm="5000"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Z1A938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7504" y="5589240"/>
            <a:ext cx="9036496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Выставка работ из арбуза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slow" advClick="0" advTm="5000">
    <p:newsflash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Z1A972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589240"/>
            <a:ext cx="8712968" cy="114300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Любимый танец «Буги-вуги»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slow" advClick="0" advTm="5000">
    <p:newsflash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Z1A97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589240"/>
            <a:ext cx="8568952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Закати арбузик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slow" advClick="0" advTm="5000">
    <p:newsflash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Z1A97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Click="0" advTm="5000">
    <p:newsflash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Z1A9764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/>
          </a:blip>
          <a:srcRect r="4326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Минутка релаксации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slow" advClick="0" advTm="5000">
    <p:newsflash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5Z1A977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326" b="5901"/>
          <a:stretch>
            <a:fillRect/>
          </a:stretch>
        </p:blipFill>
        <p:spPr>
          <a:xfrm>
            <a:off x="0" y="0"/>
            <a:ext cx="9144001" cy="6858000"/>
          </a:xfrm>
        </p:spPr>
      </p:pic>
    </p:spTree>
  </p:cSld>
  <p:clrMapOvr>
    <a:masterClrMapping/>
  </p:clrMapOvr>
  <p:transition spd="slow" advClick="0" advTm="5000">
    <p:newsflash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Z1A96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589240"/>
            <a:ext cx="864096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Угощайтесь на здоровье!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slow" advClick="0" advTm="5000">
    <p:newsflash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Z1A98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Ах, какой у нас арбуз - 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slow" advClick="0" advTm="5000">
    <p:newsflash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Z1A983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Замечательный на вкус!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slow" advClick="0" advTm="5000">
    <p:newsflash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Z1A984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7999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Даже нос и щёки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slow" advClick="0" advTm="5000">
    <p:newsflash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Z1A9868.jp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lum bright="10000"/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589240"/>
            <a:ext cx="8712968" cy="114300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В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се в арбузном соке</a:t>
            </a:r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.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slow" advClick="0" advTm="5000">
    <p:newsflash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5Z1A944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8263" t="4851"/>
          <a:stretch>
            <a:fillRect/>
          </a:stretch>
        </p:blipFill>
        <p:spPr>
          <a:xfrm>
            <a:off x="0" y="0"/>
            <a:ext cx="9144000" cy="6857999"/>
          </a:xfrm>
        </p:spPr>
      </p:pic>
    </p:spTree>
  </p:cSld>
  <p:clrMapOvr>
    <a:masterClrMapping/>
  </p:clrMapOvr>
  <p:transition spd="slow" advClick="0" advTm="5000">
    <p:newsflash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712968" cy="114300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Победители конкурса</a:t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</a:b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 «Лучший костюм»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4" name="Содержимое 3" descr="5Z1A9405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l="28787" t="21315" r="42575"/>
          <a:stretch>
            <a:fillRect/>
          </a:stretch>
        </p:blipFill>
        <p:spPr>
          <a:xfrm>
            <a:off x="179512" y="1844824"/>
            <a:ext cx="2448272" cy="4550353"/>
          </a:xfrm>
        </p:spPr>
      </p:pic>
      <p:pic>
        <p:nvPicPr>
          <p:cNvPr id="5" name="Рисунок 4" descr="5Z1A9414.jpg"/>
          <p:cNvPicPr>
            <a:picLocks noChangeAspect="1"/>
          </p:cNvPicPr>
          <p:nvPr/>
        </p:nvPicPr>
        <p:blipFill>
          <a:blip r:embed="rId4" cstate="print"/>
          <a:srcRect l="34250" t="8662" r="36612"/>
          <a:stretch>
            <a:fillRect/>
          </a:stretch>
        </p:blipFill>
        <p:spPr>
          <a:xfrm>
            <a:off x="2915816" y="1844824"/>
            <a:ext cx="2520280" cy="4536504"/>
          </a:xfrm>
          <a:prstGeom prst="rect">
            <a:avLst/>
          </a:prstGeom>
        </p:spPr>
      </p:pic>
      <p:pic>
        <p:nvPicPr>
          <p:cNvPr id="6" name="Рисунок 5" descr="5Z1A9415.jpg"/>
          <p:cNvPicPr>
            <a:picLocks noChangeAspect="1"/>
          </p:cNvPicPr>
          <p:nvPr/>
        </p:nvPicPr>
        <p:blipFill>
          <a:blip r:embed="rId5" cstate="print"/>
          <a:srcRect l="24800" t="3926" r="35825"/>
          <a:stretch>
            <a:fillRect/>
          </a:stretch>
        </p:blipFill>
        <p:spPr>
          <a:xfrm>
            <a:off x="5652120" y="1844824"/>
            <a:ext cx="2664296" cy="4464496"/>
          </a:xfrm>
          <a:prstGeom prst="rect">
            <a:avLst/>
          </a:prstGeom>
        </p:spPr>
      </p:pic>
      <p:pic>
        <p:nvPicPr>
          <p:cNvPr id="7" name="Рисунок 6" descr="5Z1A9416.jpg"/>
          <p:cNvPicPr>
            <a:picLocks noChangeAspect="1"/>
          </p:cNvPicPr>
          <p:nvPr/>
        </p:nvPicPr>
        <p:blipFill>
          <a:blip r:embed="rId6" cstate="print"/>
          <a:srcRect l="38975" t="14568" r="34250"/>
          <a:stretch>
            <a:fillRect/>
          </a:stretch>
        </p:blipFill>
        <p:spPr>
          <a:xfrm>
            <a:off x="179512" y="1844824"/>
            <a:ext cx="2448272" cy="4536504"/>
          </a:xfrm>
          <a:prstGeom prst="rect">
            <a:avLst/>
          </a:prstGeom>
        </p:spPr>
      </p:pic>
      <p:pic>
        <p:nvPicPr>
          <p:cNvPr id="8" name="Рисунок 7" descr="5Z1A9417.jpg"/>
          <p:cNvPicPr>
            <a:picLocks noChangeAspect="1"/>
          </p:cNvPicPr>
          <p:nvPr/>
        </p:nvPicPr>
        <p:blipFill>
          <a:blip r:embed="rId7" cstate="print"/>
          <a:srcRect l="31888" t="8269" r="42125"/>
          <a:stretch>
            <a:fillRect/>
          </a:stretch>
        </p:blipFill>
        <p:spPr>
          <a:xfrm>
            <a:off x="2915816" y="1844824"/>
            <a:ext cx="2520280" cy="4608511"/>
          </a:xfrm>
          <a:prstGeom prst="rect">
            <a:avLst/>
          </a:prstGeom>
        </p:spPr>
      </p:pic>
      <p:pic>
        <p:nvPicPr>
          <p:cNvPr id="9" name="Рисунок 8" descr="5Z1A9416.jpg"/>
          <p:cNvPicPr>
            <a:picLocks noChangeAspect="1"/>
          </p:cNvPicPr>
          <p:nvPr/>
        </p:nvPicPr>
        <p:blipFill>
          <a:blip r:embed="rId8" cstate="print"/>
          <a:srcRect l="27562" t="6301" r="41726"/>
          <a:stretch>
            <a:fillRect/>
          </a:stretch>
        </p:blipFill>
        <p:spPr>
          <a:xfrm>
            <a:off x="5508104" y="1844824"/>
            <a:ext cx="2808312" cy="4632615"/>
          </a:xfrm>
          <a:prstGeom prst="rect">
            <a:avLst/>
          </a:prstGeom>
        </p:spPr>
      </p:pic>
    </p:spTree>
  </p:cSld>
  <p:clrMapOvr>
    <a:masterClrMapping/>
  </p:clrMapOvr>
  <p:transition spd="slow" advClick="0" advTm="5000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Z1A93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6925" t="21655" r="10626" b="3939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552" y="5517232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До новых встреч!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slow" advClick="0" advTm="5000">
    <p:newsflash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post-54526-137127432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ransition spd="slow" advClick="0" advTm="5000">
    <p:newsfla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5Z1A939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</p:spTree>
  </p:cSld>
  <p:clrMapOvr>
    <a:masterClrMapping/>
  </p:clrMapOvr>
  <p:transition spd="slow" advClick="0" advTm="5000">
    <p:newsflash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Z1A936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517232"/>
            <a:ext cx="8229600" cy="1143000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Мы любим играть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slow" advClick="0" advTm="5000">
    <p:newsflash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Z1A937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517232"/>
            <a:ext cx="8229600" cy="11430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Что бы были силы веселиться, нужно как следует подкрепиться</a:t>
            </a:r>
            <a:endParaRPr lang="ru-RU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slow" advClick="0" advTm="5000">
    <p:newsflash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5Z1A938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998" t="5405" r="12784" b="5499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ransition spd="slow" advClick="0" advTm="5000">
    <p:newsflash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5Z1A946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517232"/>
            <a:ext cx="8229600" cy="1143000"/>
          </a:xfrm>
        </p:spPr>
        <p:txBody>
          <a:bodyPr>
            <a:normAutofit fontScale="9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Comic Sans MS" pitchFamily="66" charset="0"/>
              </a:rPr>
              <a:t>Поели, можно снова поиграть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Comic Sans MS" pitchFamily="66" charset="0"/>
            </a:endParaRPr>
          </a:p>
        </p:txBody>
      </p:sp>
    </p:spTree>
  </p:cSld>
  <p:clrMapOvr>
    <a:masterClrMapping/>
  </p:clrMapOvr>
  <p:transition spd="slow" advClick="0" advTm="5000">
    <p:newsflash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906</TotalTime>
  <Words>110</Words>
  <Application>Microsoft Office PowerPoint</Application>
  <PresentationFormat>Экран (4:3)</PresentationFormat>
  <Paragraphs>27</Paragraphs>
  <Slides>42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42</vt:i4>
      </vt:variant>
    </vt:vector>
  </HeadingPairs>
  <TitlesOfParts>
    <vt:vector size="43" baseType="lpstr">
      <vt:lpstr>Тема Office</vt:lpstr>
      <vt:lpstr>или один день в детском саду</vt:lpstr>
      <vt:lpstr>Слайд 2</vt:lpstr>
      <vt:lpstr>Выставка работ из арбуза</vt:lpstr>
      <vt:lpstr>Слайд 4</vt:lpstr>
      <vt:lpstr>Слайд 5</vt:lpstr>
      <vt:lpstr>Мы любим играть</vt:lpstr>
      <vt:lpstr>Что бы были силы веселиться, нужно как следует подкрепиться</vt:lpstr>
      <vt:lpstr>Слайд 8</vt:lpstr>
      <vt:lpstr>Поели, можно снова поиграть</vt:lpstr>
      <vt:lpstr>Слайд 10</vt:lpstr>
      <vt:lpstr>Слайд 11</vt:lpstr>
      <vt:lpstr>Последние приготовления</vt:lpstr>
      <vt:lpstr>Слайд 13</vt:lpstr>
      <vt:lpstr>Идем веселиться</vt:lpstr>
      <vt:lpstr>Осень плачет…</vt:lpstr>
      <vt:lpstr>Что же делать?</vt:lpstr>
      <vt:lpstr>Чтобы Осень не плакала споём ей песню</vt:lpstr>
      <vt:lpstr>Слайд 18</vt:lpstr>
      <vt:lpstr>Осень всех превратила в  арбузные дольки</vt:lpstr>
      <vt:lpstr>А вот и сам Арбуз пожаловал</vt:lpstr>
      <vt:lpstr>Каравай для именинника</vt:lpstr>
      <vt:lpstr>Слайд 22</vt:lpstr>
      <vt:lpstr>и добрые пожелания</vt:lpstr>
      <vt:lpstr>Арбуз в тележке</vt:lpstr>
      <vt:lpstr>Арбузный боулинг</vt:lpstr>
      <vt:lpstr>Слайд 26</vt:lpstr>
      <vt:lpstr>Танец с листочками</vt:lpstr>
      <vt:lpstr>Слайд 28</vt:lpstr>
      <vt:lpstr>Слайд 29</vt:lpstr>
      <vt:lpstr> Любимый танец «Буги-вуги»</vt:lpstr>
      <vt:lpstr>Закати арбузик</vt:lpstr>
      <vt:lpstr>Слайд 32</vt:lpstr>
      <vt:lpstr>Минутка релаксации</vt:lpstr>
      <vt:lpstr>Слайд 34</vt:lpstr>
      <vt:lpstr>Угощайтесь на здоровье!</vt:lpstr>
      <vt:lpstr>Ах, какой у нас арбуз - </vt:lpstr>
      <vt:lpstr>Замечательный на вкус!</vt:lpstr>
      <vt:lpstr>Даже нос и щёки</vt:lpstr>
      <vt:lpstr>Все в арбузном соке.</vt:lpstr>
      <vt:lpstr>Победители конкурса  «Лучший костюм»</vt:lpstr>
      <vt:lpstr>До новых встреч!</vt:lpstr>
      <vt:lpstr>Слайд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1</cp:lastModifiedBy>
  <cp:revision>87</cp:revision>
  <dcterms:created xsi:type="dcterms:W3CDTF">2015-11-10T18:29:05Z</dcterms:created>
  <dcterms:modified xsi:type="dcterms:W3CDTF">2015-12-01T08:44:41Z</dcterms:modified>
</cp:coreProperties>
</file>