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04" r:id="rId4"/>
    <p:sldMasterId id="2147483828" r:id="rId5"/>
    <p:sldMasterId id="2147483840" r:id="rId6"/>
    <p:sldMasterId id="2147483864" r:id="rId7"/>
    <p:sldMasterId id="2147483936" r:id="rId8"/>
  </p:sldMasterIdLst>
  <p:notesMasterIdLst>
    <p:notesMasterId r:id="rId20"/>
  </p:notesMasterIdLst>
  <p:sldIdLst>
    <p:sldId id="256" r:id="rId9"/>
    <p:sldId id="266" r:id="rId10"/>
    <p:sldId id="257" r:id="rId11"/>
    <p:sldId id="267" r:id="rId12"/>
    <p:sldId id="262" r:id="rId13"/>
    <p:sldId id="263" r:id="rId14"/>
    <p:sldId id="264" r:id="rId15"/>
    <p:sldId id="269" r:id="rId16"/>
    <p:sldId id="270" r:id="rId17"/>
    <p:sldId id="271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190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5.xml" /><Relationship Id="rId18" Type="http://schemas.openxmlformats.org/officeDocument/2006/relationships/slide" Target="slides/slide10.xml" /><Relationship Id="rId3" Type="http://schemas.openxmlformats.org/officeDocument/2006/relationships/slideMaster" Target="slideMasters/slideMaster3.xml" /><Relationship Id="rId21" Type="http://schemas.openxmlformats.org/officeDocument/2006/relationships/presProps" Target="presProp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4.xml" /><Relationship Id="rId17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8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3.xml" /><Relationship Id="rId24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7.xml" /><Relationship Id="rId23" Type="http://schemas.openxmlformats.org/officeDocument/2006/relationships/theme" Target="theme/theme1.xml" /><Relationship Id="rId10" Type="http://schemas.openxmlformats.org/officeDocument/2006/relationships/slide" Target="slides/slide2.xml" /><Relationship Id="rId19" Type="http://schemas.openxmlformats.org/officeDocument/2006/relationships/slide" Target="slides/slide1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1.xml" /><Relationship Id="rId14" Type="http://schemas.openxmlformats.org/officeDocument/2006/relationships/slide" Target="slides/slide6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59CC-A333-406F-A6AF-08828B435A2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CF51-8C35-4FFF-9624-99710379C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13" Type="http://schemas.openxmlformats.org/officeDocument/2006/relationships/image" Target="../media/image4.jpeg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13" Type="http://schemas.openxmlformats.org/officeDocument/2006/relationships/image" Target="../media/image4.jpeg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13" Type="http://schemas.openxmlformats.org/officeDocument/2006/relationships/slideLayout" Target="../slideLayouts/slideLayout90.xml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slideLayout" Target="../slideLayouts/slideLayout89.xml" /><Relationship Id="rId17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6" Type="http://schemas.openxmlformats.org/officeDocument/2006/relationships/slideLayout" Target="../slideLayouts/slideLayout93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5" Type="http://schemas.openxmlformats.org/officeDocument/2006/relationships/slideLayout" Target="../slideLayouts/slideLayout9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Relationship Id="rId14" Type="http://schemas.openxmlformats.org/officeDocument/2006/relationships/slideLayout" Target="../slideLayouts/slideLayout9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255488" cy="1362075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Я- Сам!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8136904" cy="174002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Долгосрочный проект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«Ромашки» (5-6 лет) МБДОУ №29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реализации: ноябрь –май 2021/2022 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88640"/>
            <a:ext cx="18934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РИСКИ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3000"/>
              </p:ext>
            </p:extLst>
          </p:nvPr>
        </p:nvGraphicFramePr>
        <p:xfrm>
          <a:off x="323528" y="1297629"/>
          <a:ext cx="7848872" cy="4825032"/>
        </p:xfrm>
        <a:graphic>
          <a:graphicData uri="http://schemas.openxmlformats.org/drawingml/2006/table">
            <a:tbl>
              <a:tblPr/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Условия возникновения рисков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Пути преодоления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1.Заболеваемость детей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1.Здоровьесберегающие технологии. Перенос даты проведения.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2.Эпидимелогическая ситуация в Стране(закрытие учреждения)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Проект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Он-лайн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(платформа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3.Низкий процент использования ИКТ технологий в образовательной деятельности, в связи с поломкой оборудования(проектор, видеокамера)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. Замена 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оборудования(проектор на ноутбуки, аренда камеры)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ГРУППА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Каледа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Мария Николаевна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Вагнер Юлия Сергеевна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Сташкевич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Евгения Викторовна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Тупикова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Мария Викторовна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Злобина Юлия Сергеевна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Зубкова Ольга Павловна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Хацкевич Татьяна Владимировна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704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	 На основании ФГОС дошкольного образования  (п.4.6) целевые ориентиры на этапе завершения дошкольного образования предусматривают, что «…ребенок овладевает основными культурными способами деятельности, проявляет инициативу и самостоятельность в разных видах деятельности…».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ходе педагогического наблюдения  в старшей группе «Ромашки» МБДОУ №29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было выявлено 30% детей, у которых в неполной мере сформированы навыки самостоятельности.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По результатам анализа проведенного анкетирования «Уровень развития самостоятельности детей»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установлено, что  40% родителей не придают значения развитию детской самостоятельности.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Проведенные исследования показали, что в неполной мере созданы условия образовательного процесса для становления самостоятельности у детей.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недостаточный уровень развития навыков самостоятельности у детей старшей группы «Ромашки»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создание детско-родительского клуба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«Я Сам!»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для развития у детей навыков самостоятельности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72728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выстроить  взаимодействие  с участниками реализующего проекта;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обеспечить организационное и  информационно-методическое сопровождение;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создать материально-техническую базу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237504"/>
              </p:ext>
            </p:extLst>
          </p:nvPr>
        </p:nvGraphicFramePr>
        <p:xfrm>
          <a:off x="251520" y="260651"/>
          <a:ext cx="7920879" cy="6336701"/>
        </p:xfrm>
        <a:graphic>
          <a:graphicData uri="http://schemas.openxmlformats.org/drawingml/2006/table">
            <a:tbl>
              <a:tblPr/>
              <a:tblGrid>
                <a:gridCol w="38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0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4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Основные мероприятия реализации проекта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Срок (периодичность) исполнения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 мероприятия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Ответственный/участники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Подготовительный 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Анкетирование родителей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1-4 ноября 2021г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Аналитическая справка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воспитатели/родители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Родительское собрание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 ноября 2021г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 собрания,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выбрана тема и создан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состав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проектной группы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Воспитатели, педагог-психолог/родители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Заседание проектной группы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 ноября 2021г.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Разработан групповой  проект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проектная группа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4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Педагогический совет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 ноября 2021г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Протокол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огласования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проектная группа/педагоги, администрация ДОО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4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Презентация о начале проекта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 ноября 2021г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Информационный пост с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фотоотчетом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Инстаграмм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на странице ДОО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Модератор ДОО страницы 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Инстаграмм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15" marR="52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17354"/>
              </p:ext>
            </p:extLst>
          </p:nvPr>
        </p:nvGraphicFramePr>
        <p:xfrm>
          <a:off x="179512" y="0"/>
          <a:ext cx="8496944" cy="669869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Основные мероприятия реализации проекта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(периодичность) исполнения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 мероприятия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9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 этап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Встреча участников детско-родительского клуба «Я сам!»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26. 1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1.21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Протокол собрания,  выбор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перечень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Воспитатели/ родители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№1. Игра «Я родитель»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12. 21г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Видеоотчет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группа,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модератор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дети,родители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№2.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Круглый стол по обмену семейным опытом 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20.01.22г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Протокол заседания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фотоотчет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Воспитатель, педагог-психолог, модератор/родители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№3.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Просмотр фильма «Сад ясли в Японии»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16.02.22г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Обсуждение, протокол мероприятия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Воспитатель/ родители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№4.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 – класс : «КГН и сервировка стола»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17.03.22г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Видео и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фотоотчет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сценарий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группа, модератор/родители, дети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5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Заключительное мероприятие Детско-родительского клуба «Я сам»: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Квест «Я могу!»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20.04.22г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Сценарий, презентация мероприятия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группа/дети, родители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проектной группы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2 месяца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,аналитическая записка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группа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Информирование о ходе реализации проекта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месяц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информации на странице Инстаграмм ДОО</a:t>
                      </a: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Модератор ДОО страницы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Инстаграмм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52661"/>
              </p:ext>
            </p:extLst>
          </p:nvPr>
        </p:nvGraphicFramePr>
        <p:xfrm>
          <a:off x="179512" y="188640"/>
          <a:ext cx="8568952" cy="6344957"/>
        </p:xfrm>
        <a:graphic>
          <a:graphicData uri="http://schemas.openxmlformats.org/drawingml/2006/table">
            <a:tbl>
              <a:tblPr/>
              <a:tblGrid>
                <a:gridCol w="38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Основные мероприятия реализации проекта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Срок (периодичность) исполнения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 мероприятия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Ответственный/участники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Заключительный этап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«уровень развития самостоятельности детей»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27.04.22г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Аналитическая записка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Воспитатель/родители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Педагогическое наблюдение определение уровня самостоятельности детей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18-28.04.22г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Аналитическая записка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Воспитатель/дети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Заседание проектной группы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завершении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12.05.22г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Анализ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проделанной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работы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протокол заседания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группа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совет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16.05.22г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Презентация итогов проекта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Проектная группа/педагоги, администрация ДОО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МКУ КИМЦ (лучший проект ДО)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06.2022</a:t>
                      </a: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sz="16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 участии в образовательном форуме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696" y="0"/>
            <a:ext cx="5187206" cy="83671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52388"/>
              </p:ext>
            </p:extLst>
          </p:nvPr>
        </p:nvGraphicFramePr>
        <p:xfrm>
          <a:off x="467544" y="764704"/>
          <a:ext cx="7848872" cy="5833968"/>
        </p:xfrm>
        <a:graphic>
          <a:graphicData uri="http://schemas.openxmlformats.org/drawingml/2006/table">
            <a:tbl>
              <a:tblPr/>
              <a:tblGrid>
                <a:gridCol w="40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Ресурсы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Имеющиеся ресурсы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Запрашиваемые ресурсы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Кадровые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Воспитатели, младший воспитатель, администрация ДО, родители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Педагог-психолог, лператор(родитель)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Материально-технические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РППС ДО, проектор, экран, ноутбук, фотоаппарат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Бумага, краска для цветного принтера, видеокамера(предоставляет родитель)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Информационно-методические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Видеоматериалы, пособия и методическая литература, выход в интернет и интернет ресурсы, электронная почта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Методические и документальные видео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6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Финансовые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Фонд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группы: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-пособие(1200р)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-посуда, принадлежности  для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серверорвки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(1800р)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-ткань(500р)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3500руб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aseline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Педагог-психолог(1 час -1200руб),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Бумага(2п- 600руб), краска(заправка 2000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Модератор(1час/150)-4час/600руб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Итого:4400руб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63" y="324149"/>
            <a:ext cx="849694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РЕЗУЛЬТАТ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Продукт: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действующий детско-родительский клуб «Я- Сам!»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Эффекты:</a:t>
            </a: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Дети(5-6 лет)-повысился уровень навыка самостоятельности; проявление инициативы; научились работать в команде; развился навык общения со взрослыми и сверстниками;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приобщились к участию в жизни детского сада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повысился уровень родительской компетентности в обучении навыков самостоятельности детей;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Воспитатели- повысился уровень в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проектной компетенции;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установили доверительные партнерские отношения с семьями воспитанников;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Педагог-психолог- повысился  уровень педагогической компетентности в работе с  семьями воспитанников и воспитателями;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Администрация-повысился уровень компетентности в разработке систем мероприятий и  созданию условий для взаимодействия ДОУ и семьи;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Модератор-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усовершенствование профессиональных ИКТ компетенций и уровень социально коммуникативных навыков.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4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18A8F0"/>
      </a:accent1>
      <a:accent2>
        <a:srgbClr val="1DC4FF"/>
      </a:accent2>
      <a:accent3>
        <a:srgbClr val="92D050"/>
      </a:accent3>
      <a:accent4>
        <a:srgbClr val="4CC7FE"/>
      </a:accent4>
      <a:accent5>
        <a:srgbClr val="0FB2FD"/>
      </a:accent5>
      <a:accent6>
        <a:srgbClr val="4B99E6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5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1123</TotalTime>
  <Words>731</Words>
  <Application>Microsoft Office PowerPoint</Application>
  <PresentationFormat>Экран (4:3)</PresentationFormat>
  <Paragraphs>197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Тема2</vt:lpstr>
      <vt:lpstr>Специальное оформление</vt:lpstr>
      <vt:lpstr>15_Office Theme</vt:lpstr>
      <vt:lpstr>Office Theme</vt:lpstr>
      <vt:lpstr>16_Office Theme</vt:lpstr>
      <vt:lpstr>2_Office Theme</vt:lpstr>
      <vt:lpstr>350</vt:lpstr>
      <vt:lpstr>Facet</vt:lpstr>
      <vt:lpstr>Я- Сам!</vt:lpstr>
      <vt:lpstr>Презентация PowerPoint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РЕСУРСЫ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user-308</dc:creator>
  <cp:lastModifiedBy>niry13@mail.ru</cp:lastModifiedBy>
  <cp:revision>169</cp:revision>
  <dcterms:created xsi:type="dcterms:W3CDTF">2021-10-26T00:28:16Z</dcterms:created>
  <dcterms:modified xsi:type="dcterms:W3CDTF">2021-11-15T16:23:40Z</dcterms:modified>
</cp:coreProperties>
</file>