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4" r:id="rId8"/>
    <p:sldId id="261" r:id="rId9"/>
    <p:sldId id="262" r:id="rId10"/>
    <p:sldId id="263" r:id="rId11"/>
    <p:sldId id="265" r:id="rId12"/>
    <p:sldId id="266" r:id="rId13"/>
    <p:sldId id="281" r:id="rId14"/>
    <p:sldId id="282" r:id="rId15"/>
    <p:sldId id="267" r:id="rId16"/>
    <p:sldId id="278" r:id="rId17"/>
    <p:sldId id="268" r:id="rId18"/>
    <p:sldId id="269" r:id="rId19"/>
    <p:sldId id="270" r:id="rId20"/>
    <p:sldId id="271" r:id="rId21"/>
    <p:sldId id="272" r:id="rId22"/>
    <p:sldId id="273" r:id="rId23"/>
    <p:sldId id="279" r:id="rId24"/>
    <p:sldId id="274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ekopower.ru/wp-content/uploads/2010/12/full_KopiyaPravilaenergosberezheniya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207170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Классный час на тему: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«Энергосбережение и экология начинается с меня»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4" name="Рисунок 3" descr="https://ds04.infourok.ru/uploads/ex/041e/0000794d-b43c7211/hello_html_mb4589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367500"/>
            <a:ext cx="4286280" cy="377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Средний </a:t>
            </a:r>
            <a:r>
              <a:rPr lang="ru-RU" sz="2700" dirty="0"/>
              <a:t>расход электроэнергии на освещение квартиры составляет примерно 1 кВт/ч. Но и этот расход можно сократить за счет периодического протирания лампочек: хорошо протертая лампочка светит на 10 - 15% ярче грязной, запыленной. И еще – реже пользуйтесь верхним светом. 60 Вт в настольной лампе вполне заменят Вам 200 Вт под потолком.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1"/>
            <a:ext cx="3714776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     Лампа </a:t>
            </a:r>
            <a:r>
              <a:rPr lang="ru-RU" sz="2400" i="1" dirty="0"/>
              <a:t>сутки погорит  </a:t>
            </a:r>
            <a:br>
              <a:rPr lang="ru-RU" sz="2400" i="1" dirty="0"/>
            </a:br>
            <a:r>
              <a:rPr lang="ru-RU" sz="2400" i="1" dirty="0"/>
              <a:t>Сто кило угля спалит!</a:t>
            </a:r>
            <a:br>
              <a:rPr lang="ru-RU" sz="2400" i="1" dirty="0"/>
            </a:br>
            <a:r>
              <a:rPr lang="ru-RU" sz="2400" i="1" dirty="0"/>
              <a:t>Если светит зря она,</a:t>
            </a:r>
            <a:br>
              <a:rPr lang="ru-RU" sz="2400" i="1" dirty="0"/>
            </a:br>
            <a:r>
              <a:rPr lang="ru-RU" sz="2400" i="1" dirty="0"/>
              <a:t>Где ж экономия сырья?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 descr="http://pixers.ru/image/1/400/n8nLuQULcZTUvxEir1GUmv1UUiESwglRv6mTa8jSZicLsvDFf12RWRUQW6UNfNDXw79QhYcRhEk1hIUNh72MhF3FqzSKhZkaMR3KhRGKm5dRkRHT0NnasiGaho2F0Rni/43/60/76/0043607674/1/fotooboi-cartoon-light-bulb-pointing-his-finger-kolb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71546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arstyle.org/uploads/posts/2012-05/1336986009_1333387664_consumer_equipment_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1122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esin-expert.ru/images/imgtop/byt-teh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4290"/>
            <a:ext cx="82296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www.technopark.by/images/image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46" y="6015236"/>
            <a:ext cx="952500" cy="84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Как же стать хозяином в доме?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55018" y="0"/>
            <a:ext cx="8043336" cy="71014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 Не выбрасывайте деньги в окно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Окно, часами остающееся приоткрытым, вряд ли обеспечит Вам приток свежего воздуха, но большой счет за отопление оно обеспечит наверняка. Лучше проветривать чаще, но при этом открывать окно широко и всего на несколько минут.  </a:t>
            </a:r>
          </a:p>
          <a:p>
            <a:pPr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 Не преграждайте путь теплу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облицованные батареи отопления не всегда красивы на вид, зато это гарантия того, что тепло будет беспрепятственно распространяться в помещении. Длинные шторы, радиаторные экраны, неудачно расставленная мебель, стойки для сушки белья перед батареями могут поглотить до 20 процентов тепла.</a:t>
            </a:r>
          </a:p>
          <a:p>
            <a:pPr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 Больше света с меньшими затратами энергии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Энергосберегающие лампы потребляют энергии примерно на 80 процентов меньше, чем традиционные лампы накаливания, а служат в 8-10 раз дольше.</a:t>
            </a:r>
          </a:p>
          <a:p>
            <a:pPr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 Принимать не ванну, а душ – таков девиз всех, кто экономит энергию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Вы, что затраты энергии на принятие ванны примерно в три раза выше, чем на принятие душа? Семья из 4 человек сможет экономить на стоимости энергии и воды, если вместо ванны будет принимать душ.</a:t>
            </a:r>
          </a:p>
          <a:p>
            <a:pPr algn="just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 Умные хозяйки и хозяева стирают, помня об энергии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емкость стиральной машины оптимально и стирайте слегка загрязненные вещи при низкой температуре и без предварительной стирки.</a:t>
            </a:r>
          </a:p>
          <a:p>
            <a:endParaRPr lang="ru-RU" dirty="0"/>
          </a:p>
        </p:txBody>
      </p:sp>
      <p:pic>
        <p:nvPicPr>
          <p:cNvPr id="4" name="Рисунок 3" descr="http://www.ekopower.ru/wp-content/uploads/2010/12/2826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6186" y="5633126"/>
            <a:ext cx="1512168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technopark.by/images/07-1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914" y="244884"/>
            <a:ext cx="952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technopark.by/images/16-h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706" y="1766288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technopark.by/images/06-h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914" y="3149736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0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bg1"/>
                </a:solidFill>
              </a:rPr>
              <a:t>ЗНАЕТЕ ЛИ ВЫ, ЧТО …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5516" y="47669"/>
            <a:ext cx="8712968" cy="64087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вы, что….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холодно даже при высокой температуре воздуха, если комнатные поверхности холодные?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шерстяной свитер и хорошие тапочки создадут ощущение тепла без повышения температуры в комнате?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из-за низкой теплопроводности кожи ступней люди способны, не обжигаясь, ходить по раскаленным углям?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даже низкое зимнее солнце способно нагреть комнату через окна, поэтому раздвигайте занавески, если вам необходимо дополнительное тепло.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электрические лампы и приборы получают большую нагрузку в момент включения. Для продления срока службы приборов вам следует не выключать их, если вы знаете, что вскоре вам будет необходимо снова их использовать.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светлые стены отражают 70 - 80 % света, в то время как темные отражают только 10-15 %?</a:t>
            </a:r>
          </a:p>
          <a:p>
            <a:pPr algn="just"/>
            <a:endParaRPr lang="ru-RU" sz="2000" dirty="0"/>
          </a:p>
        </p:txBody>
      </p:sp>
      <p:pic>
        <p:nvPicPr>
          <p:cNvPr id="4" name="Рисунок 3" descr="http://www.ekopower.ru/wp-content/uploads/2010/12/2826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1832" y="5561856"/>
            <a:ext cx="1512168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72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20/1246468/slide_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0"/>
            <a:ext cx="900115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ekopower.ru/wp-content/uploads/2010/12/full_KopiyaPravilaenergosberezheniya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://shkolnie.ru/pars_docs/refs/8/7889/7889_html_m407e33c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60nn.ru/wp-content/uploads/2016/11/energosberezeni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26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aura-dione.ru/gallery/images/186003_risunki-na-temu-sohranim-prirodu-vmest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42968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Все мы -  дети природы. Сегодня уже ясно, что наше здоровье во многом зависит от ее здоровья. Природа всегда выступала как друг и защитник человека, она дарит нам свои блага, создает условия для жизни.</a:t>
            </a:r>
          </a:p>
        </p:txBody>
      </p:sp>
      <p:pic>
        <p:nvPicPr>
          <p:cNvPr id="4" name="Содержимое 3" descr="http://enischool.ucoz.ru/news_picture/19-02-17/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214554"/>
            <a:ext cx="45720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owsav.ru/ArticleImages/Articles010/012/0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32328"/>
            <a:ext cx="4286280" cy="391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nternika.org/sites/default/files/users/user9551/energo.jpg?129857022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artik.ru/wp-content/uploads/2017/05/yenergosberezhenie-kartinki-dlya-detey-11585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mypresentation.ru/documents/5c0038ad99b72d90fd16c35a3e109b7a/img1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7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ardobr.smolinvest.ru/files/198/13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orecheschool.ru/sites/default/files/novocti/img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572560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00.infourok.ru/images/doc/133/155195/img2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214290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uslide.ru/images/24/30924/960/img1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214290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ic8.depositphotos.com/1000572/1053/i/450/depositphotos_10530878-Set-of-household-appliances.-Isolated-on-whit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r>
              <a:rPr lang="ru-RU" sz="2000" b="1" dirty="0"/>
              <a:t>К дальним селам, городам</a:t>
            </a:r>
            <a:br>
              <a:rPr lang="ru-RU" sz="2000" b="1" dirty="0"/>
            </a:br>
            <a:r>
              <a:rPr lang="ru-RU" sz="2000" b="1" dirty="0"/>
              <a:t>Кто идет по проводам?</a:t>
            </a:r>
            <a:br>
              <a:rPr lang="ru-RU" sz="2000" b="1" dirty="0"/>
            </a:br>
            <a:r>
              <a:rPr lang="ru-RU" sz="2000" b="1" dirty="0"/>
              <a:t>Светлое величество!</a:t>
            </a:r>
            <a:br>
              <a:rPr lang="ru-RU" sz="2000" b="1" dirty="0"/>
            </a:br>
            <a:r>
              <a:rPr lang="ru-RU" sz="2000" b="1" dirty="0"/>
              <a:t>Это...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http://uslide.ru/images/22/28986/736/img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0200"/>
            <a:ext cx="8643997" cy="4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r>
              <a:rPr lang="ru-RU" sz="2000" b="1" dirty="0"/>
              <a:t>К дальним селам, городам</a:t>
            </a:r>
            <a:br>
              <a:rPr lang="ru-RU" sz="2000" b="1" dirty="0"/>
            </a:br>
            <a:r>
              <a:rPr lang="ru-RU" sz="2000" b="1" dirty="0"/>
              <a:t>Кто идет по проводам?</a:t>
            </a:r>
            <a:br>
              <a:rPr lang="ru-RU" sz="2000" b="1" dirty="0"/>
            </a:br>
            <a:r>
              <a:rPr lang="ru-RU" sz="2000" b="1" dirty="0"/>
              <a:t>Светлое величество!</a:t>
            </a:r>
            <a:br>
              <a:rPr lang="ru-RU" sz="2000" b="1" dirty="0"/>
            </a:br>
            <a:r>
              <a:rPr lang="ru-RU" sz="2000" b="1" dirty="0" smtClean="0"/>
              <a:t>Это электричество</a:t>
            </a:r>
            <a:r>
              <a:rPr lang="ru-RU" sz="2000" b="1" dirty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http://uslide.ru/images/22/28986/736/img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0200"/>
            <a:ext cx="8643997" cy="4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147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429684" cy="939784"/>
          </a:xfrm>
        </p:spPr>
        <p:txBody>
          <a:bodyPr>
            <a:noAutofit/>
          </a:bodyPr>
          <a:lstStyle/>
          <a:p>
            <a:r>
              <a:rPr lang="ru-RU" sz="2800" dirty="0" smtClean="0"/>
              <a:t>Что такое энергия?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http://media.istockphoto.com/vectors/owl-reading-a-book-vector-id522471209?s=170667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256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857232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  Энергия – это одно из основных свойств материи – мера её движения, а также способность производить работу. Энергия может быть солнечная, электрическая, тепловая, механическая, ядерная. 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                                         </a:t>
            </a:r>
            <a:r>
              <a:rPr lang="ru-RU" sz="2800" dirty="0" smtClean="0"/>
              <a:t>Что такое сбережение</a:t>
            </a:r>
            <a:r>
              <a:rPr lang="ru-RU" sz="2400" dirty="0" smtClean="0">
                <a:solidFill>
                  <a:schemeClr val="bg1"/>
                </a:solidFill>
              </a:rPr>
              <a:t>? сбережение? </a:t>
            </a:r>
          </a:p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Сберечь, значит не истратить, не израсходовать напрасно, без</a:t>
            </a:r>
          </a:p>
          <a:p>
            <a:pPr algn="just"/>
            <a:r>
              <a:rPr lang="ru-RU" sz="2000" dirty="0" smtClean="0"/>
              <a:t>        необходимости: деньги, имущество, здоровье… </a:t>
            </a:r>
          </a:p>
          <a:p>
            <a:pPr algn="ctr"/>
            <a:r>
              <a:rPr lang="ru-RU" sz="2000" dirty="0" smtClean="0"/>
              <a:t>Энергию также необходимо беречь.</a:t>
            </a:r>
            <a:r>
              <a:rPr lang="ru-RU" dirty="0" smtClean="0"/>
              <a:t> </a:t>
            </a:r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           Что такое энергосбережение?</a:t>
            </a:r>
            <a:r>
              <a:rPr lang="ru-RU" sz="2400" dirty="0" smtClean="0">
                <a:solidFill>
                  <a:schemeClr val="bg1"/>
                </a:solidFill>
              </a:rPr>
              <a:t>? </a:t>
            </a:r>
            <a:endParaRPr lang="ru-RU" dirty="0" smtClean="0"/>
          </a:p>
          <a:p>
            <a:pPr algn="just"/>
            <a:r>
              <a:rPr lang="ru-RU" dirty="0" smtClean="0"/>
              <a:t>                                          </a:t>
            </a:r>
            <a:r>
              <a:rPr lang="ru-RU" sz="2000" dirty="0" smtClean="0"/>
              <a:t>Это комплекс мероприятий, направленный </a:t>
            </a:r>
          </a:p>
          <a:p>
            <a:pPr algn="just"/>
            <a:r>
              <a:rPr lang="ru-RU" sz="2000" dirty="0" smtClean="0"/>
              <a:t>                                    на сохранение   энергоресурсов.</a:t>
            </a:r>
          </a:p>
        </p:txBody>
      </p:sp>
      <p:pic>
        <p:nvPicPr>
          <p:cNvPr id="6" name="Рисунок 5" descr="https://previews.123rf.com/images/yayayoy/yayayoy1101/yayayoy110100008/8524809-Cartoon-light-bulb-Stock-Phot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643446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old.zernoland.ru/din_files/%D0%A0%D0%BE%D1%81%D1%81%D0%BE%D1%88%D0%B8%D0%BD%D1%81%D0%BA%D0%BE%D0%B5%20%D1%81%20%D0%BF/%D0%AD%D0%BD%D0%B5%D1%80%D0%B3%D0%BE%D1%81%D0%B1%D0%B5%D1%80%D0%B5%D0%B6%D0%B5%D0%BD%D0%B8%D0%B5/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500042"/>
            <a:ext cx="6400816" cy="1500198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2700" i="1" dirty="0" smtClean="0"/>
              <a:t>Воду</a:t>
            </a:r>
            <a:r>
              <a:rPr lang="ru-RU" sz="2700" i="1" dirty="0"/>
              <a:t>, водицу, водичку мы любим,</a:t>
            </a:r>
            <a:br>
              <a:rPr lang="ru-RU" sz="2700" i="1" dirty="0"/>
            </a:br>
            <a:r>
              <a:rPr lang="ru-RU" sz="2700" i="1" dirty="0" smtClean="0"/>
              <a:t>   Кран </a:t>
            </a:r>
            <a:r>
              <a:rPr lang="ru-RU" sz="2700" i="1" dirty="0"/>
              <a:t>повернём - и литрами </a:t>
            </a:r>
            <a:r>
              <a:rPr lang="ru-RU" sz="2700" i="1" dirty="0" smtClean="0"/>
              <a:t>губим.</a:t>
            </a:r>
            <a:br>
              <a:rPr lang="ru-RU" sz="2700" i="1" dirty="0" smtClean="0"/>
            </a:br>
            <a:r>
              <a:rPr lang="ru-RU" sz="2700" i="1" dirty="0" smtClean="0"/>
              <a:t>Знай</a:t>
            </a:r>
            <a:r>
              <a:rPr lang="ru-RU" sz="2700" i="1" dirty="0"/>
              <a:t>, экономя водицу-сестрицу, </a:t>
            </a:r>
            <a:br>
              <a:rPr lang="ru-RU" sz="2700" i="1" dirty="0"/>
            </a:br>
            <a:r>
              <a:rPr lang="ru-RU" sz="2700" i="1" dirty="0"/>
              <a:t>Ты дашь возможность потомкам напиться.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4" name="Содержимое 3" descr="http://silvermanleadership.com/wp-content/uploads/2016/01/waterfauce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500043"/>
            <a:ext cx="2000263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2828836"/>
            <a:ext cx="8501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Вода из крана течет быстро. За минуту из открытого крана вытекает 12-20 литров бесценной пресной воды! А ведь экономия воды - это всего лишь дело привычки.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5143504" cy="286861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Вот </a:t>
            </a:r>
            <a:r>
              <a:rPr lang="ru-RU" sz="3200" dirty="0"/>
              <a:t>этот предмет</a:t>
            </a:r>
            <a:br>
              <a:rPr lang="ru-RU" sz="3200" dirty="0"/>
            </a:br>
            <a:r>
              <a:rPr lang="ru-RU" sz="3200" dirty="0"/>
              <a:t>К потолку повесили,</a:t>
            </a:r>
            <a:br>
              <a:rPr lang="ru-RU" sz="3200" dirty="0"/>
            </a:br>
            <a:r>
              <a:rPr lang="ru-RU" sz="3200" dirty="0"/>
              <a:t>Стало в доме весело.</a:t>
            </a:r>
            <a:br>
              <a:rPr lang="ru-RU" sz="3200" dirty="0"/>
            </a:br>
            <a:r>
              <a:rPr lang="ru-RU" sz="3200" dirty="0"/>
              <a:t>Она снаружи вроде груша,</a:t>
            </a:r>
            <a:br>
              <a:rPr lang="ru-RU" sz="3200" dirty="0"/>
            </a:br>
            <a:r>
              <a:rPr lang="ru-RU" sz="3200" dirty="0"/>
              <a:t>Висит без дела днем,</a:t>
            </a:r>
            <a:br>
              <a:rPr lang="ru-RU" sz="3200" dirty="0"/>
            </a:br>
            <a:r>
              <a:rPr lang="ru-RU" sz="3200" dirty="0"/>
              <a:t>А ночью освещает дом. </a:t>
            </a:r>
          </a:p>
        </p:txBody>
      </p:sp>
      <p:pic>
        <p:nvPicPr>
          <p:cNvPr id="4" name="Содержимое 3" descr="http://electropara.ru/assets/images/electri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428604"/>
            <a:ext cx="3929089" cy="56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225</Words>
  <Application>Microsoft Office PowerPoint</Application>
  <PresentationFormat>Экран (4:3)</PresentationFormat>
  <Paragraphs>43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Тема Office</vt:lpstr>
      <vt:lpstr>Классный час на тему: «Энергосбережение и экология начинается с меня»</vt:lpstr>
      <vt:lpstr>Все мы -  дети природы. Сегодня уже ясно, что наше здоровье во многом зависит от ее здоровья. Природа всегда выступала как друг и защитник человека, она дарит нам свои блага, создает условия для жизни.</vt:lpstr>
      <vt:lpstr>Презентация PowerPoint</vt:lpstr>
      <vt:lpstr>К дальним селам, городам Кто идет по проводам? Светлое величество! Это...  </vt:lpstr>
      <vt:lpstr>К дальним селам, городам Кто идет по проводам? Светлое величество! Это электричество. </vt:lpstr>
      <vt:lpstr>Что такое энергия? </vt:lpstr>
      <vt:lpstr>Презентация PowerPoint</vt:lpstr>
      <vt:lpstr> Воду, водицу, водичку мы любим,    Кран повернём - и литрами губим. Знай, экономя водицу-сестрицу,  Ты дашь возможность потомкам напиться. </vt:lpstr>
      <vt:lpstr>     Вот этот предмет К потолку повесили, Стало в доме весело. Она снаружи вроде груша, Висит без дела днем, А ночью освещает дом. </vt:lpstr>
      <vt:lpstr>              Средний расход электроэнергии на освещение квартиры составляет примерно 1 кВт/ч. Но и этот расход можно сократить за счет периодического протирания лампочек: хорошо протертая лампочка светит на 10 - 15% ярче грязной, запыленной. И еще – реже пользуйтесь верхним светом. 60 Вт в настольной лампе вполне заменят Вам 200 Вт под потолком. </vt:lpstr>
      <vt:lpstr>Презентация PowerPoint</vt:lpstr>
      <vt:lpstr>Презентация PowerPoint</vt:lpstr>
      <vt:lpstr>Как же стать хозяином в доме?</vt:lpstr>
      <vt:lpstr>  ЗНАЕТЕ ЛИ ВЫ, ЧТО …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на тему: «Энергосбережение и экология начинается с меня»</dc:title>
  <dc:creator>Alfaline</dc:creator>
  <cp:lastModifiedBy>Пользователь</cp:lastModifiedBy>
  <cp:revision>18</cp:revision>
  <dcterms:created xsi:type="dcterms:W3CDTF">2017-09-13T16:20:04Z</dcterms:created>
  <dcterms:modified xsi:type="dcterms:W3CDTF">2021-11-10T02:53:32Z</dcterms:modified>
</cp:coreProperties>
</file>