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CF36F18-E6DD-4B05-8769-D7D3AA47395A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4193EDA-18BB-4D8C-B23D-669CF7B9F0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840760" cy="2354265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333333"/>
                </a:solidFill>
                <a:latin typeface="Arial"/>
              </a:rPr>
              <a:t>Коучинг</a:t>
            </a:r>
            <a:r>
              <a:rPr lang="ru-RU" sz="40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40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4000" dirty="0" smtClean="0">
                <a:solidFill>
                  <a:srgbClr val="333333"/>
                </a:solidFill>
                <a:latin typeface="Arial"/>
              </a:rPr>
            </a:br>
            <a:r>
              <a:rPr lang="ru-RU" sz="4000" b="1" dirty="0" smtClean="0">
                <a:solidFill>
                  <a:srgbClr val="333333"/>
                </a:solidFill>
                <a:latin typeface="Arial"/>
              </a:rPr>
              <a:t>в</a:t>
            </a:r>
            <a:r>
              <a:rPr lang="ru-RU" sz="40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4000" b="1" dirty="0" smtClean="0">
                <a:solidFill>
                  <a:srgbClr val="333333"/>
                </a:solidFill>
                <a:latin typeface="Arial"/>
              </a:rPr>
              <a:t>детско-родительских</a:t>
            </a:r>
            <a:r>
              <a:rPr lang="ru-RU" sz="40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40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4000" dirty="0" smtClean="0">
                <a:solidFill>
                  <a:srgbClr val="333333"/>
                </a:solidFill>
                <a:latin typeface="Arial"/>
              </a:rPr>
            </a:br>
            <a:r>
              <a:rPr lang="ru-RU" sz="4000" b="1" dirty="0" smtClean="0">
                <a:solidFill>
                  <a:srgbClr val="333333"/>
                </a:solidFill>
                <a:latin typeface="Arial"/>
              </a:rPr>
              <a:t>отношениях старших дошкольников.</a:t>
            </a:r>
            <a:r>
              <a:rPr lang="ru-RU" sz="4400" dirty="0">
                <a:solidFill>
                  <a:srgbClr val="333333"/>
                </a:solidFill>
                <a:latin typeface="Arial"/>
              </a:rPr>
              <a:t> 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Воспитатель МАУДО «Детский сад №8» (структурное подразделение) </a:t>
            </a:r>
          </a:p>
          <a:p>
            <a:r>
              <a:rPr lang="ru-RU" dirty="0" smtClean="0"/>
              <a:t>Евтушенко Елена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1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</a:rPr>
              <a:t>В основе </a:t>
            </a:r>
            <a:r>
              <a:rPr lang="ru-RU" b="1" dirty="0" err="1">
                <a:solidFill>
                  <a:srgbClr val="111111"/>
                </a:solidFill>
              </a:rPr>
              <a:t>коучинг</a:t>
            </a:r>
            <a:r>
              <a:rPr lang="ru-RU" dirty="0">
                <a:solidFill>
                  <a:srgbClr val="111111"/>
                </a:solidFill>
              </a:rPr>
              <a:t> – подхода при воспитании лежит идея о том, что </a:t>
            </a:r>
            <a:r>
              <a:rPr lang="ru-RU" b="1" dirty="0">
                <a:solidFill>
                  <a:srgbClr val="111111"/>
                </a:solidFill>
              </a:rPr>
              <a:t>ребенок</a:t>
            </a:r>
            <a:r>
              <a:rPr lang="ru-RU" dirty="0">
                <a:solidFill>
                  <a:srgbClr val="111111"/>
                </a:solidFill>
              </a:rPr>
              <a:t> является не пустым сосудом, который надо наполнить знаниями и установками. </a:t>
            </a:r>
            <a:r>
              <a:rPr lang="ru-RU" b="1" dirty="0">
                <a:solidFill>
                  <a:srgbClr val="111111"/>
                </a:solidFill>
              </a:rPr>
              <a:t>Ребенок</a:t>
            </a:r>
            <a:r>
              <a:rPr lang="ru-RU" dirty="0">
                <a:solidFill>
                  <a:srgbClr val="111111"/>
                </a:solidFill>
              </a:rPr>
              <a:t> более похож на жёлудь, который уже содержит в себе весь потенциал, чтобы стать могучим, прекрасным дубом. Необходимо питание, поощрение, свет, чтобы достичь этого, но способность вырасти — уже заложена в каждом </a:t>
            </a:r>
            <a:r>
              <a:rPr lang="ru-RU" b="1" dirty="0">
                <a:solidFill>
                  <a:srgbClr val="111111"/>
                </a:solidFill>
              </a:rPr>
              <a:t>ребенке</a:t>
            </a:r>
            <a:r>
              <a:rPr lang="ru-RU" dirty="0">
                <a:solidFill>
                  <a:srgbClr val="111111"/>
                </a:solidFill>
              </a:rPr>
              <a:t>.</a:t>
            </a:r>
            <a:endParaRPr lang="ru-RU" dirty="0"/>
          </a:p>
        </p:txBody>
      </p:sp>
      <p:pic>
        <p:nvPicPr>
          <p:cNvPr id="1026" name="Picture 2" descr="http://f4.love.ru/Oj6m8SJT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3579888" cy="268491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7" t="22336" r="10625" b="15616"/>
          <a:stretch/>
        </p:blipFill>
        <p:spPr bwMode="auto">
          <a:xfrm>
            <a:off x="5000104" y="3140968"/>
            <a:ext cx="3168352" cy="261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9439" y="2996952"/>
            <a:ext cx="6480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8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11111"/>
                </a:solidFill>
              </a:rPr>
              <a:t>Коучинг</a:t>
            </a:r>
            <a:r>
              <a:rPr lang="ru-RU" dirty="0">
                <a:solidFill>
                  <a:srgbClr val="111111"/>
                </a:solidFill>
              </a:rPr>
              <a:t> — это искусство содействовать обучению и </a:t>
            </a:r>
            <a:r>
              <a:rPr lang="ru-RU" b="1" dirty="0">
                <a:solidFill>
                  <a:srgbClr val="111111"/>
                </a:solidFill>
              </a:rPr>
              <a:t>развитию другого человека</a:t>
            </a:r>
            <a:r>
              <a:rPr lang="ru-RU" dirty="0">
                <a:solidFill>
                  <a:srgbClr val="111111"/>
                </a:solidFill>
              </a:rPr>
              <a:t>. Активная форма </a:t>
            </a:r>
            <a:r>
              <a:rPr lang="ru-RU" b="1" dirty="0">
                <a:solidFill>
                  <a:srgbClr val="111111"/>
                </a:solidFill>
              </a:rPr>
              <a:t>развития</a:t>
            </a:r>
            <a:r>
              <a:rPr lang="ru-RU" dirty="0">
                <a:solidFill>
                  <a:srgbClr val="111111"/>
                </a:solidFill>
              </a:rPr>
              <a:t> познавательной активности и совместной деятельности</a:t>
            </a:r>
            <a:r>
              <a:rPr lang="ru-RU" dirty="0" smtClean="0">
                <a:solidFill>
                  <a:srgbClr val="111111"/>
                </a:solidFill>
              </a:rPr>
              <a:t>.</a:t>
            </a:r>
          </a:p>
          <a:p>
            <a:r>
              <a:rPr lang="ru-RU" dirty="0" smtClean="0">
                <a:solidFill>
                  <a:srgbClr val="111111"/>
                </a:solidFill>
              </a:rPr>
              <a:t>Иными словами не дать ребенку прямой ответ или подсказку на возникший вопрос, 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а направить мышление ребенка на поиск ответа, таким образом, пробуждая потребность в познании, приобщая автора вопроса к умственному труду.</a:t>
            </a:r>
            <a:endParaRPr lang="ru-RU" dirty="0"/>
          </a:p>
        </p:txBody>
      </p:sp>
      <p:pic>
        <p:nvPicPr>
          <p:cNvPr id="2050" name="Picture 2" descr="https://thumbs.dreamstime.com/b/%D0%B7%D1%80%D0%B0%D1%87%D0%BA%D0%B0-%D0%B4%D0%B5%D0%B2%D1%83%D1%88%D0%BA%D0%B0-%D0%B8-%D0%BC%D0%B0%D0%BB%D1%8C%D1%87%D0%B8%D0%BA-%D0%BD%D0%B0%D1%83%D0%BA%D0%B0-%D1%88%D0%BA%D0%BE%D0%BB%D1%8B-%D1%81%D0%B8%D0%BC%D0%B2%D0%BE%D0%BB%D0%BE%D0%B2-%D1%80%D0%B0%D0%B7%D0%BB%D0%B8%D1%87%D0%BD%D0%B0%D1%8F-122713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85" y="2868037"/>
            <a:ext cx="3596363" cy="32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9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Несколько </a:t>
            </a:r>
            <a:r>
              <a:rPr lang="ru-RU" b="1" dirty="0" err="1"/>
              <a:t>коуч</a:t>
            </a:r>
            <a:r>
              <a:rPr lang="ru-RU" b="1" dirty="0"/>
              <a:t> – вопросов, которые вы можете использовать в воспитании </a:t>
            </a:r>
            <a:r>
              <a:rPr lang="ru-RU" b="1" dirty="0" smtClean="0"/>
              <a:t>детей</a:t>
            </a:r>
            <a:r>
              <a:rPr lang="ru-RU" b="1" dirty="0"/>
              <a:t>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/>
              <a:t>Как ты думаешь, можно ли это сделать по-другому?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/>
              <a:t>А если бы ты поступил так-то, то какой бы был результат, как ты думаешь?. А если вот так поступить</a:t>
            </a:r>
            <a:r>
              <a:rPr lang="ru-RU" dirty="0" smtClean="0"/>
              <a:t>?</a:t>
            </a:r>
            <a:endParaRPr lang="ru-RU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/>
              <a:t>Если так часто делать, то к чему это может привести, расскажи несколько вариантов</a:t>
            </a:r>
            <a:r>
              <a:rPr lang="ru-RU" dirty="0" smtClean="0"/>
              <a:t>.</a:t>
            </a:r>
            <a:endParaRPr lang="ru-RU" dirty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/>
              <a:t>Как ты думаешь, то, что ты сделал – это хорошо? Это приносит пользу тебе и окружающим людям? Почему</a:t>
            </a:r>
            <a:r>
              <a:rPr lang="ru-RU" dirty="0" smtClean="0"/>
              <a:t>?</a:t>
            </a:r>
            <a:endParaRPr lang="ru-RU" dirty="0"/>
          </a:p>
          <a:p>
            <a:pPr>
              <a:lnSpc>
                <a:spcPct val="200000"/>
              </a:lnSpc>
            </a:pP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517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817" y="764704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«Волшебные вопросы», направляющие ребенка:</a:t>
            </a: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</a:rPr>
              <a:t>Что </a:t>
            </a:r>
            <a:r>
              <a:rPr lang="ru-RU" dirty="0">
                <a:solidFill>
                  <a:prstClr val="black"/>
                </a:solidFill>
              </a:rPr>
              <a:t>ты хочешь?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А зачем тебе это?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Как ты думаешь, почему у тебя этого нет?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Что может повлиять на изменение ситуации?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Что ты будешь делать?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Какие могут быть последствия для тебя и других?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Что для тебя в этом самое трудное?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Что бы ты посоветовал другому, окажись он на твоем месте?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Я не знаю, что делать дальше. А ты как думаешь?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Что ты должен уметь? Где и как будешь этому учиться?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Кто и чем может тебе помочь?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Какие знания тебе нужны?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Где и как можешь получить эти знания?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4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764704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Применение технологий </a:t>
            </a:r>
            <a:r>
              <a:rPr lang="ru-RU" b="1" dirty="0" err="1" smtClean="0"/>
              <a:t>коучинга</a:t>
            </a:r>
            <a:r>
              <a:rPr lang="ru-RU" b="1" dirty="0" smtClean="0"/>
              <a:t> </a:t>
            </a:r>
            <a:r>
              <a:rPr lang="ru-RU" u="sng" dirty="0" smtClean="0"/>
              <a:t>с </a:t>
            </a:r>
            <a:r>
              <a:rPr lang="ru-RU" u="sng" dirty="0"/>
              <a:t>детского сада позволяет</a:t>
            </a:r>
            <a:r>
              <a:rPr lang="ru-RU" dirty="0"/>
              <a:t>:</a:t>
            </a:r>
          </a:p>
          <a:p>
            <a:r>
              <a:rPr lang="ru-RU" dirty="0"/>
              <a:t>Сформировать у родителей навыки продуктивного общения с ребенком, желание помогать ребенку</a:t>
            </a:r>
          </a:p>
          <a:p>
            <a:r>
              <a:rPr lang="ru-RU" dirty="0"/>
              <a:t>Умение правильно реагировать на проблемы и достижения ребенка, помогать преодолевать трудности и признавать его успехи, радоваться им</a:t>
            </a:r>
          </a:p>
          <a:p>
            <a:r>
              <a:rPr lang="ru-RU" dirty="0"/>
              <a:t>Выстраивать партнерские отношения в системе </a:t>
            </a:r>
            <a:r>
              <a:rPr lang="ru-RU" i="1" dirty="0"/>
              <a:t>«Родитель-ребенок»</a:t>
            </a:r>
            <a:endParaRPr lang="ru-RU" dirty="0"/>
          </a:p>
          <a:p>
            <a:r>
              <a:rPr lang="ru-RU" dirty="0"/>
              <a:t>Объединить усилия взрослых для успешного воспитания ребенка</a:t>
            </a:r>
          </a:p>
          <a:p>
            <a:r>
              <a:rPr lang="ru-RU" dirty="0"/>
              <a:t>П</a:t>
            </a:r>
            <a:r>
              <a:rPr lang="ru-RU" dirty="0" smtClean="0"/>
              <a:t>омогает </a:t>
            </a:r>
            <a:r>
              <a:rPr lang="ru-RU" dirty="0"/>
              <a:t>создавать пространство для построения доверительных, открытых, гармоничных отношений с ребенком.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81024"/>
            <a:ext cx="2627784" cy="197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wallcoo.net/cartoon/Mother_day_Lovely_Children_illustraion/wallpapers/1680x1050/Lovely_illustration_of_Parents_daughter_watching_snail_on_leaf_wallcoo.c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"/>
          <a:stretch/>
        </p:blipFill>
        <p:spPr bwMode="auto">
          <a:xfrm>
            <a:off x="4355976" y="4171207"/>
            <a:ext cx="3417915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411675"/>
            <a:ext cx="6923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04616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125</TotalTime>
  <Words>151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Коучинг  в детско-родительских  отношениях старших дошкольников.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Коучинг  в детско-родительских  отношениях.</dc:title>
  <dc:creator>Дом</dc:creator>
  <cp:lastModifiedBy>Дом</cp:lastModifiedBy>
  <cp:revision>9</cp:revision>
  <dcterms:created xsi:type="dcterms:W3CDTF">2020-11-22T13:41:32Z</dcterms:created>
  <dcterms:modified xsi:type="dcterms:W3CDTF">2020-11-22T15:50:09Z</dcterms:modified>
</cp:coreProperties>
</file>