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4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бюджетное дошкольное образовательное учреждение  </a:t>
            </a:r>
            <a:r>
              <a:rPr lang="ru-RU" sz="2000" b="1" dirty="0" err="1" smtClean="0"/>
              <a:t>Новоалтатский</a:t>
            </a:r>
            <a:r>
              <a:rPr lang="ru-RU" sz="2000" b="1" dirty="0" smtClean="0"/>
              <a:t> ДС «Колокольчик»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 в хлебе столько дырочек?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5857916" cy="20431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Выполнил: </a:t>
            </a:r>
            <a:r>
              <a:rPr lang="ru-RU" sz="2000" dirty="0" smtClean="0">
                <a:solidFill>
                  <a:schemeClr val="tx1"/>
                </a:solidFill>
              </a:rPr>
              <a:t>Лукин Егор, воспитанник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подготовительной группы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000" dirty="0" smtClean="0">
                <a:solidFill>
                  <a:schemeClr val="tx1"/>
                </a:solidFill>
              </a:rPr>
              <a:t>Курасова Галина Александровна,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       воспитатель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Консультант:</a:t>
            </a:r>
            <a:r>
              <a:rPr lang="ru-RU" sz="2000" dirty="0" smtClean="0">
                <a:solidFill>
                  <a:schemeClr val="tx1"/>
                </a:solidFill>
              </a:rPr>
              <a:t> Лукина Наталья Сергеевна, мама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Вывод</a:t>
            </a:r>
            <a:r>
              <a:rPr lang="ru-RU" dirty="0" smtClean="0"/>
              <a:t>: Дрожжи чувствительны к температуре окружающей среды. Скорость их размножения уменьшается в ответ на понижение температуры.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Егор\DSC06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Егор\DSC065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Цель</a:t>
            </a:r>
            <a:r>
              <a:rPr lang="ru-RU" dirty="0" smtClean="0"/>
              <a:t>: собрать газ, выделяющийся в процессе брожения.</a:t>
            </a:r>
          </a:p>
          <a:p>
            <a:endParaRPr lang="ru-RU" dirty="0"/>
          </a:p>
        </p:txBody>
      </p:sp>
      <p:pic>
        <p:nvPicPr>
          <p:cNvPr id="4" name="Рисунок 3" descr="F:\Егор\DSC06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Егор\DSC06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85992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Вывод:</a:t>
            </a:r>
            <a:r>
              <a:rPr lang="ru-RU" dirty="0" smtClean="0"/>
              <a:t> Тесто дышит и выделяет углекислый газ, образуются пузырьки.</a:t>
            </a:r>
          </a:p>
          <a:p>
            <a:endParaRPr lang="ru-RU" dirty="0"/>
          </a:p>
        </p:txBody>
      </p:sp>
      <p:pic>
        <p:nvPicPr>
          <p:cNvPr id="4" name="Рисунок 3" descr="F:\Егор\DSC065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47173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Егор\DSC06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4"/>
            <a:ext cx="2371725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Егор\DSC065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испечь хлеб.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Documents and Settings\ПРИВЕТ))))\Рабочий стол\исследование\егор2\DSC065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2147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РИВЕТ))))\Рабочий стол\исследование\егор2\DSC065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0003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мои дырочки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Вывод.</a:t>
            </a:r>
            <a:r>
              <a:rPr lang="ru-RU" dirty="0" smtClean="0"/>
              <a:t> Дрожжи «поднимают» тесто и делают его пышным и вкусным.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ПРИВЕТ))))\Рабочий стол\исследование\егор2\DSC065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ПРИВЕТ))))\Рабочий стол\исследование\егор2\DSC06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857364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ПРИВЕТ))))\Рабочий стол\исследование\егор2\DSC065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23955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 ходе практических опытов, мы ответили на поставленный вопрос: </a:t>
            </a:r>
            <a:r>
              <a:rPr lang="ru-RU" b="1" dirty="0" smtClean="0"/>
              <a:t>«Почему в </a:t>
            </a:r>
            <a:r>
              <a:rPr lang="ru-RU" b="1" dirty="0" smtClean="0"/>
              <a:t>хлебе </a:t>
            </a:r>
            <a:r>
              <a:rPr lang="ru-RU" b="1" smtClean="0"/>
              <a:t>столько дырочек?».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 1.Дрожжи попадают в тесто.</a:t>
            </a:r>
            <a:br>
              <a:rPr lang="ru-RU" dirty="0" smtClean="0"/>
            </a:br>
            <a:r>
              <a:rPr lang="ru-RU" dirty="0" smtClean="0"/>
              <a:t>2. Они вырабатывают углекислый газ, от этого тесто вспухает, поднимается, подходит.</a:t>
            </a:r>
            <a:br>
              <a:rPr lang="ru-RU" dirty="0" smtClean="0"/>
            </a:br>
            <a:r>
              <a:rPr lang="ru-RU" dirty="0" smtClean="0"/>
              <a:t>3. В жаркой печи пузырьки лопаются, газ уходит, а дырочки в душистом хлебе остаются.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Содержимое 3" descr="C:\Documents and Settings\ПРИВЕТ))))\Рабочий стол\исследование\егор2\DSC065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3579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исследования: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ru-RU" sz="3000" dirty="0" smtClean="0"/>
              <a:t>Все ребята нашей группы любят хлеб. Я заметил, что в хлебе всегда можно увидеть дырочки и мне стало интересно откуда  и когда они там появляются и что же помогает хлебу быть таким мягким.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714752"/>
            <a:ext cx="3679623" cy="280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857628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Узнать, что  собой представляют дрожжи и  какими свойства они обладают. </a:t>
            </a:r>
          </a:p>
          <a:p>
            <a:pPr>
              <a:buNone/>
            </a:pPr>
            <a:r>
              <a:rPr lang="ru-RU" b="1" dirty="0" smtClean="0"/>
              <a:t>    Задачи:</a:t>
            </a:r>
          </a:p>
          <a:p>
            <a:pPr lvl="0"/>
            <a:r>
              <a:rPr lang="ru-RU" dirty="0" smtClean="0"/>
              <a:t>Узнать, что это такое – дрожжи.</a:t>
            </a:r>
          </a:p>
          <a:p>
            <a:pPr lvl="0"/>
            <a:r>
              <a:rPr lang="ru-RU" dirty="0" smtClean="0"/>
              <a:t>Узнать, какие дрожжи бывают.</a:t>
            </a:r>
          </a:p>
          <a:p>
            <a:pPr lvl="0"/>
            <a:r>
              <a:rPr lang="ru-RU" dirty="0" smtClean="0"/>
              <a:t>Провести практические опыты, чтобы узнать свойства дрожжей.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такое дрожжи?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Дрожжи - это живые существа! </a:t>
            </a:r>
          </a:p>
          <a:p>
            <a:pPr algn="ctr">
              <a:buNone/>
            </a:pPr>
            <a:r>
              <a:rPr lang="ru-RU" dirty="0" smtClean="0"/>
              <a:t>Они живут и дышат! Почти все дрожжи – настоящие «сладкоежки». 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КАКИЕ ДРОЖЖИ БЫВАЮТ?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</p:spPr>
        <p:txBody>
          <a:bodyPr/>
          <a:lstStyle/>
          <a:p>
            <a:r>
              <a:rPr lang="ru-RU" b="1" dirty="0" smtClean="0"/>
              <a:t>Прессованные дрожжи.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Сухие активные дрожжи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Сухие быстродействующие.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11" descr="C:\Users\1\Desktop\дрожжи\загруженное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636"/>
            <a:ext cx="1571648" cy="15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ессование цена, где купить прессование в Амурская обла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221457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Новые товары и услуги стр. 3299 RegTorg.Ru - сеть региональных бизнес портал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143248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№1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выяснить, как выглядят дрожжи под микроскопом.</a:t>
            </a:r>
          </a:p>
          <a:p>
            <a:pPr>
              <a:buNone/>
            </a:pPr>
            <a:r>
              <a:rPr lang="ru-RU" b="1" dirty="0" smtClean="0"/>
              <a:t>Продукты для</a:t>
            </a:r>
            <a:r>
              <a:rPr lang="ru-RU" dirty="0" smtClean="0"/>
              <a:t> </a:t>
            </a:r>
            <a:r>
              <a:rPr lang="ru-RU" b="1" dirty="0" smtClean="0"/>
              <a:t>опыта</a:t>
            </a:r>
            <a:r>
              <a:rPr lang="ru-RU" dirty="0" smtClean="0"/>
              <a:t>: сухие дрожжи.</a:t>
            </a:r>
          </a:p>
          <a:p>
            <a:pPr>
              <a:buNone/>
            </a:pPr>
            <a:r>
              <a:rPr lang="ru-RU" dirty="0" smtClean="0"/>
              <a:t>Мы положили крупинки дрожжей в</a:t>
            </a:r>
          </a:p>
          <a:p>
            <a:pPr>
              <a:buNone/>
            </a:pPr>
            <a:r>
              <a:rPr lang="ru-RU" dirty="0" smtClean="0"/>
              <a:t> тарелочку и рассмотрели их под </a:t>
            </a:r>
          </a:p>
          <a:p>
            <a:pPr>
              <a:buNone/>
            </a:pPr>
            <a:r>
              <a:rPr lang="ru-RU" dirty="0" smtClean="0"/>
              <a:t>микроскопом.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Вывод</a:t>
            </a:r>
            <a:r>
              <a:rPr lang="ru-RU" dirty="0" smtClean="0"/>
              <a:t>: Сухие дрожжи похожи на мелкие крупинки, на маленькие безжизненные шарики.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ПРИВЕТ))))\Рабочий стол\исследование\егор2\DSC065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714620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№2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Выяснить, чем питаются дрожжи?</a:t>
            </a:r>
          </a:p>
          <a:p>
            <a:endParaRPr lang="ru-RU" dirty="0"/>
          </a:p>
        </p:txBody>
      </p:sp>
      <p:pic>
        <p:nvPicPr>
          <p:cNvPr id="5" name="Рисунок 4" descr="F:\Егор\DSC064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Егор\DSC064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85992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Егор\DSC064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928934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№2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Вывод</a:t>
            </a:r>
            <a:r>
              <a:rPr lang="ru-RU" dirty="0" smtClean="0"/>
              <a:t>: Для процесса брожения необходим сахар. </a:t>
            </a:r>
            <a:r>
              <a:rPr lang="ru-RU" dirty="0" smtClean="0"/>
              <a:t>Дрожжи едят сахар и не едят белок и жиры.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F:\Егор\DSC065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2235994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Егор\DSC06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24645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Практическая часть.</a:t>
            </a:r>
            <a:br>
              <a:rPr lang="ru-RU" b="1" dirty="0" smtClean="0"/>
            </a:br>
            <a:r>
              <a:rPr lang="ru-RU" b="1" dirty="0" smtClean="0"/>
              <a:t>Опыт 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Цель</a:t>
            </a:r>
            <a:r>
              <a:rPr lang="ru-RU" dirty="0" smtClean="0"/>
              <a:t>: Выяснить, влияет ли температура окружающей среды на процесс брожения. </a:t>
            </a:r>
          </a:p>
          <a:p>
            <a:endParaRPr lang="ru-RU" dirty="0"/>
          </a:p>
        </p:txBody>
      </p:sp>
      <p:pic>
        <p:nvPicPr>
          <p:cNvPr id="4" name="Рисунок 3" descr="F:\Егор\DSC06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86058"/>
            <a:ext cx="25574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Егор\DSC06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2562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341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 Новоалтатский ДС «Колокольчик»    Почему в хлебе столько дырочек? </vt:lpstr>
      <vt:lpstr>Актуальность исследования: </vt:lpstr>
      <vt:lpstr>Цель:</vt:lpstr>
      <vt:lpstr> Что такое дрожжи? </vt:lpstr>
      <vt:lpstr> КАКИЕ ДРОЖЖИ БЫВАЮТ? </vt:lpstr>
      <vt:lpstr> Практическая часть. Опыт  №1  </vt:lpstr>
      <vt:lpstr> Практическая часть. Опыт  №2  </vt:lpstr>
      <vt:lpstr>Практическая часть. Опыт  №2</vt:lpstr>
      <vt:lpstr>Практическая часть. Опыт  №3</vt:lpstr>
      <vt:lpstr>Практическая часть. Опыт  №3</vt:lpstr>
      <vt:lpstr>Практическая часть. Опыт  №4</vt:lpstr>
      <vt:lpstr>Практическая часть. Опыт  №4</vt:lpstr>
      <vt:lpstr>Практическая часть. Опыт  №5</vt:lpstr>
      <vt:lpstr>Это мои дырочки</vt:lpstr>
      <vt:lpstr>Вывод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ПРИВЕТ))))</cp:lastModifiedBy>
  <cp:revision>44</cp:revision>
  <dcterms:created xsi:type="dcterms:W3CDTF">2013-02-09T17:45:17Z</dcterms:created>
  <dcterms:modified xsi:type="dcterms:W3CDTF">2017-05-16T13:46:03Z</dcterms:modified>
</cp:coreProperties>
</file>