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272" r:id="rId12"/>
    <p:sldId id="273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/>
              <a:t>«Дидактические игры с использование  ИК технологий».</a:t>
            </a:r>
            <a:br>
              <a:rPr lang="ru-RU" sz="4800" b="1" dirty="0"/>
            </a:br>
            <a:endParaRPr lang="ru-RU" sz="4800" b="1" dirty="0"/>
          </a:p>
        </p:txBody>
      </p:sp>
      <p:pic>
        <p:nvPicPr>
          <p:cNvPr id="3074" name="Picture 2" descr="C:\Users\Ilya\Desktop\detsad-137620-1447692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680520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362075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«Отгадай, кто это?»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Цель. Закреплять представления детей о характерных признаках диких и домашних животных.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146" name="Picture 2" descr="C:\Users\Ilya\Desktop\Фото\FOh0iWPEe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1845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lya\Desktop\Фото\VM-HKUvOO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6864" y="3051736"/>
            <a:ext cx="4446218" cy="25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9" y="4581128"/>
            <a:ext cx="9144000" cy="1143000"/>
          </a:xfrm>
        </p:spPr>
        <p:txBody>
          <a:bodyPr/>
          <a:lstStyle/>
          <a:p>
            <a:r>
              <a:rPr lang="ru-RU" sz="3600" b="1" u="sng" dirty="0">
                <a:solidFill>
                  <a:srgbClr val="FFFF00"/>
                </a:solidFill>
              </a:rPr>
              <a:t>Индивидуальная работа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 индивидуальной работе используются различные компьютерные программы направленные на:</a:t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3600" dirty="0"/>
              <a:t>устранение речевых недостатков </a:t>
            </a:r>
            <a:br>
              <a:rPr lang="ru-RU" sz="3600" dirty="0"/>
            </a:br>
            <a:r>
              <a:rPr lang="ru-RU" sz="3600" dirty="0"/>
              <a:t>- развитие психических процессов учащихся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90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1143000"/>
          </a:xfrm>
        </p:spPr>
        <p:txBody>
          <a:bodyPr/>
          <a:lstStyle/>
          <a:p>
            <a:r>
              <a:rPr lang="ru-RU" sz="4000" b="1" dirty="0"/>
              <a:t>«Несерьезные уроки. Логика и </a:t>
            </a:r>
            <a:r>
              <a:rPr lang="ru-RU" sz="4000" b="1" dirty="0" smtClean="0"/>
              <a:t>внимание».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«</a:t>
            </a:r>
            <a:r>
              <a:rPr lang="ru-RU" sz="4000" b="1" dirty="0" err="1"/>
              <a:t>Лунтик</a:t>
            </a:r>
            <a:r>
              <a:rPr lang="ru-RU" sz="4000" b="1" dirty="0"/>
              <a:t> познает </a:t>
            </a:r>
            <a:r>
              <a:rPr lang="ru-RU" sz="4000" b="1"/>
              <a:t>мир</a:t>
            </a:r>
            <a:r>
              <a:rPr lang="ru-RU" sz="4000" b="1" smtClean="0"/>
              <a:t>».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«Домашний логопед</a:t>
            </a:r>
            <a:r>
              <a:rPr lang="ru-RU" sz="4000" b="1" dirty="0" smtClean="0"/>
              <a:t>» и т.д.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7170" name="Picture 2" descr="C:\Users\Ilya\Desktop\Фото\U2iP4CaKO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437064" cy="30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56"/>
            <a:ext cx="8856984" cy="1362075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Вывод</a:t>
            </a:r>
            <a:r>
              <a:rPr lang="ru-RU" sz="3600" dirty="0">
                <a:solidFill>
                  <a:srgbClr val="FFFF00"/>
                </a:solidFill>
              </a:rPr>
              <a:t>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Систематическое использование дидактических игр с применением ИК технологий повышают уровень познавательной деятельности и мотивации учащихся, заинтересовывают их, что способствует желанию выполнять те или иные виды работ, а следовательно — усваивать учебный материал.</a:t>
            </a:r>
            <a:br>
              <a:rPr lang="ru-RU" sz="36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2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" y="2492896"/>
            <a:ext cx="9144000" cy="114300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FF00"/>
                </a:solidFill>
                <a:latin typeface="Gabriola" pitchFamily="82" charset="0"/>
              </a:rPr>
              <a:t>Спасибо за внимание!</a:t>
            </a:r>
            <a:endParaRPr lang="ru-RU" sz="7200" b="1" i="1" dirty="0">
              <a:solidFill>
                <a:srgbClr val="FFFF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97" y="188640"/>
            <a:ext cx="9396536" cy="1800200"/>
          </a:xfrm>
        </p:spPr>
        <p:txBody>
          <a:bodyPr/>
          <a:lstStyle/>
          <a:p>
            <a:r>
              <a:rPr lang="ru-RU" b="1" dirty="0"/>
              <a:t>Цель:</a:t>
            </a:r>
            <a:r>
              <a:rPr lang="ru-RU" dirty="0"/>
              <a:t> развитие познавательной активности детей с ОВЗ через дидактические игры. </a:t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9396536" cy="4941168"/>
          </a:xfrm>
        </p:spPr>
        <p:txBody>
          <a:bodyPr>
            <a:no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3200" b="1" dirty="0" smtClean="0"/>
              <a:t>Задачи</a:t>
            </a:r>
            <a:r>
              <a:rPr lang="ru-RU" sz="3200" b="1" dirty="0"/>
              <a:t>: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3200" b="1" dirty="0"/>
              <a:t>развивать инициативу, логическое мышление, творческое воображение, интеллектуальные способности</a:t>
            </a:r>
            <a:r>
              <a:rPr lang="ru-RU" sz="3200" b="1" dirty="0" smtClean="0"/>
              <a:t>;</a:t>
            </a:r>
            <a:r>
              <a:rPr lang="ru-RU" sz="3200" b="1" dirty="0"/>
              <a:t> 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3200" b="1" dirty="0"/>
              <a:t>развивать познавательные способности и любознательность, самостоятельность</a:t>
            </a:r>
            <a:r>
              <a:rPr lang="ru-RU" sz="3200" b="1" dirty="0" smtClean="0"/>
              <a:t>;</a:t>
            </a:r>
            <a:endParaRPr lang="ru-RU" sz="3200" b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3200" b="1" dirty="0"/>
              <a:t>формировать в процессе игры доброжелательные взаимоотношения , умение </a:t>
            </a:r>
            <a:r>
              <a:rPr lang="ru-RU" sz="3200" b="1" dirty="0" smtClean="0"/>
              <a:t>сотрудничать. </a:t>
            </a:r>
            <a:endParaRPr lang="ru-RU" sz="3200" b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01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" y="188640"/>
            <a:ext cx="9137460" cy="1362075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Дидактическая игра (игра обучающая)</a:t>
            </a:r>
            <a:r>
              <a:rPr lang="ru-RU" dirty="0"/>
              <a:t> – это вид деятельности, занимаясь которой, дети учатся.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Ilya\Desktop\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8" y="1772816"/>
            <a:ext cx="67687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362075"/>
          </a:xfrm>
        </p:spPr>
        <p:txBody>
          <a:bodyPr/>
          <a:lstStyle/>
          <a:p>
            <a:r>
              <a:rPr lang="ru-RU" sz="4800" b="1" dirty="0"/>
              <a:t>Виды дидактических игр:</a:t>
            </a:r>
            <a:r>
              <a:rPr lang="ru-RU" sz="4800" dirty="0"/>
              <a:t>  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9036496" cy="3168352"/>
          </a:xfrm>
        </p:spPr>
        <p:txBody>
          <a:bodyPr/>
          <a:lstStyle/>
          <a:p>
            <a:r>
              <a:rPr lang="ru-RU" sz="4400" b="1" dirty="0"/>
              <a:t>1</a:t>
            </a:r>
            <a:r>
              <a:rPr lang="ru-RU" sz="4400" b="1" dirty="0" smtClean="0"/>
              <a:t>. Игры </a:t>
            </a:r>
            <a:r>
              <a:rPr lang="ru-RU" sz="4400" b="1" dirty="0"/>
              <a:t>с предметами (игрушками).</a:t>
            </a:r>
            <a:endParaRPr lang="ru-RU" sz="4400" dirty="0"/>
          </a:p>
          <a:p>
            <a:r>
              <a:rPr lang="ru-RU" sz="4400" b="1" dirty="0"/>
              <a:t>2</a:t>
            </a:r>
            <a:r>
              <a:rPr lang="ru-RU" sz="4400" b="1" dirty="0" smtClean="0"/>
              <a:t>. Настольно </a:t>
            </a:r>
            <a:r>
              <a:rPr lang="ru-RU" sz="4400" b="1" dirty="0"/>
              <a:t>- печатные игры.</a:t>
            </a:r>
            <a:endParaRPr lang="ru-RU" sz="4400" dirty="0"/>
          </a:p>
          <a:p>
            <a:r>
              <a:rPr lang="ru-RU" sz="4400" b="1" dirty="0"/>
              <a:t>3</a:t>
            </a:r>
            <a:r>
              <a:rPr lang="ru-RU" sz="4400" b="1" dirty="0" smtClean="0"/>
              <a:t>. Словесные </a:t>
            </a:r>
            <a:r>
              <a:rPr lang="ru-RU" sz="4400" b="1" dirty="0"/>
              <a:t>игры.   </a:t>
            </a:r>
            <a:endParaRPr lang="ru-RU" sz="4400" dirty="0"/>
          </a:p>
          <a:p>
            <a:endParaRPr lang="ru-RU" dirty="0"/>
          </a:p>
        </p:txBody>
      </p:sp>
      <p:pic>
        <p:nvPicPr>
          <p:cNvPr id="1026" name="Picture 2" descr="C:\Users\Ilya\Desktop\693a1f58b6635f6f5c47531e111baa2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37112"/>
            <a:ext cx="2808312" cy="20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ya\Desktop\fa56b1f210bf9a08b5ab6eb0deda7c1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05841"/>
            <a:ext cx="2592288" cy="21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ya\Desktop\slovesnue-ig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1506"/>
            <a:ext cx="2880320" cy="21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" y="332656"/>
            <a:ext cx="8963419" cy="1362075"/>
          </a:xfrm>
        </p:spPr>
        <p:txBody>
          <a:bodyPr/>
          <a:lstStyle/>
          <a:p>
            <a:r>
              <a:rPr lang="ru-RU" b="1" i="1" dirty="0"/>
              <a:t> </a:t>
            </a:r>
            <a:r>
              <a:rPr lang="ru-RU" sz="3600" b="1" i="1" dirty="0" smtClean="0">
                <a:solidFill>
                  <a:srgbClr val="FFFF00"/>
                </a:solidFill>
              </a:rPr>
              <a:t>Игры </a:t>
            </a:r>
            <a:r>
              <a:rPr lang="ru-RU" sz="3600" b="1" i="1" dirty="0">
                <a:solidFill>
                  <a:srgbClr val="FFFF00"/>
                </a:solidFill>
              </a:rPr>
              <a:t>с предметами </a:t>
            </a:r>
            <a:r>
              <a:rPr lang="ru-RU" sz="3600" dirty="0"/>
              <a:t>- основаны на непосредственном восприятии </a:t>
            </a:r>
            <a:r>
              <a:rPr lang="ru-RU" sz="3600" dirty="0" smtClean="0"/>
              <a:t>детей, </a:t>
            </a:r>
            <a:r>
              <a:rPr lang="ru-RU" sz="3600" dirty="0"/>
              <a:t>соответствуют стремлению ребенка действовать с предметами и таким образом знакомиться с ними.</a:t>
            </a:r>
            <a:r>
              <a:rPr lang="ru-RU" sz="3600" i="1" dirty="0"/>
              <a:t> </a:t>
            </a:r>
            <a:endParaRPr lang="ru-RU" sz="3600" dirty="0"/>
          </a:p>
        </p:txBody>
      </p:sp>
      <p:pic>
        <p:nvPicPr>
          <p:cNvPr id="1026" name="Picture 2" descr="C:\Users\Ilya\Desktop\Фото\3Zri262ur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47" y="3284984"/>
            <a:ext cx="6120680" cy="34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556792"/>
          </a:xfrm>
        </p:spPr>
        <p:txBody>
          <a:bodyPr/>
          <a:lstStyle/>
          <a:p>
            <a:r>
              <a:rPr lang="ru-RU" b="1" i="1" dirty="0"/>
              <a:t> </a:t>
            </a:r>
            <a:r>
              <a:rPr lang="ru-RU" b="1" dirty="0">
                <a:solidFill>
                  <a:srgbClr val="FFFF00"/>
                </a:solidFill>
              </a:rPr>
              <a:t>«Что это такое?»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dirty="0"/>
              <a:t>Цель: уточнить представления детей о предметах неживой природы.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Ilya\Desktop\Фото\XDgks3VVY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4546" y="2728922"/>
            <a:ext cx="4864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lya\Desktop\Фото\u5JnHvx60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4864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lya\Desktop\Фото\z8V88-69dK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27" y="1628800"/>
            <a:ext cx="4843550" cy="20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362075"/>
          </a:xfrm>
        </p:spPr>
        <p:txBody>
          <a:bodyPr/>
          <a:lstStyle/>
          <a:p>
            <a:r>
              <a:rPr lang="ru-RU" sz="3600" b="1" i="1" dirty="0">
                <a:solidFill>
                  <a:srgbClr val="FFFF00"/>
                </a:solidFill>
              </a:rPr>
              <a:t>Настольно - печатные игры</a:t>
            </a:r>
            <a:r>
              <a:rPr lang="ru-RU" sz="3600" i="1" dirty="0">
                <a:solidFill>
                  <a:srgbClr val="FFFF00"/>
                </a:solidFill>
              </a:rPr>
              <a:t> </a:t>
            </a:r>
            <a:r>
              <a:rPr lang="ru-RU" sz="3600" i="1" dirty="0"/>
              <a:t>– это </a:t>
            </a:r>
            <a:r>
              <a:rPr lang="ru-RU" sz="3600" dirty="0"/>
              <a:t> занятие для детей при ознакомлении с окружающим  миром. </a:t>
            </a:r>
          </a:p>
        </p:txBody>
      </p:sp>
      <p:pic>
        <p:nvPicPr>
          <p:cNvPr id="3075" name="Picture 3" descr="C:\Users\Ilya\Desktop\Фото\lIJkboTDs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632848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620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«Это </a:t>
            </a:r>
            <a:r>
              <a:rPr lang="ru-RU" sz="4000" b="1" dirty="0">
                <a:solidFill>
                  <a:srgbClr val="FFFF00"/>
                </a:solidFill>
              </a:rPr>
              <a:t>когда?»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Цель. Уточнить представления детей о сезонных явлениях в природе.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098" name="Picture 2" descr="C:\Users\Ilya\Desktop\Фото\IQAzzpguK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4068" y="3032956"/>
            <a:ext cx="4464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lya\Desktop\Фото\qcqi5hEM0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119" y="2975521"/>
            <a:ext cx="4464496" cy="29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362075"/>
          </a:xfrm>
        </p:spPr>
        <p:txBody>
          <a:bodyPr/>
          <a:lstStyle/>
          <a:p>
            <a:r>
              <a:rPr lang="ru-RU" sz="3600" b="1" i="1" dirty="0">
                <a:solidFill>
                  <a:srgbClr val="FFFF00"/>
                </a:solidFill>
              </a:rPr>
              <a:t>Словесные игры</a:t>
            </a:r>
            <a:r>
              <a:rPr lang="ru-RU" sz="3600" i="1" dirty="0">
                <a:solidFill>
                  <a:srgbClr val="FFFF00"/>
                </a:solidFill>
              </a:rPr>
              <a:t> </a:t>
            </a:r>
            <a:r>
              <a:rPr lang="ru-RU" sz="3600" dirty="0"/>
              <a:t>– это эффективный метод воспитания самостоятельности мышления и развития речи у детей.</a:t>
            </a:r>
            <a:r>
              <a:rPr lang="ru-RU" sz="3600" i="1" dirty="0"/>
              <a:t> </a:t>
            </a:r>
            <a:endParaRPr lang="ru-RU" sz="3600" dirty="0"/>
          </a:p>
        </p:txBody>
      </p:sp>
      <p:pic>
        <p:nvPicPr>
          <p:cNvPr id="5122" name="Picture 2" descr="C:\Users\Ilya\Desktop\Фото\e5CtWJWlU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81" y="2708920"/>
            <a:ext cx="7094761" cy="39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</TotalTime>
  <Words>131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«Дидактические игры с использование  ИК технологий». </vt:lpstr>
      <vt:lpstr>Цель: развитие познавательной активности детей с ОВЗ через дидактические игры.   </vt:lpstr>
      <vt:lpstr>Дидактическая игра (игра обучающая) – это вид деятельности, занимаясь которой, дети учатся. </vt:lpstr>
      <vt:lpstr>Виды дидактических игр:   </vt:lpstr>
      <vt:lpstr> Игры с предметами - основаны на непосредственном восприятии детей, соответствуют стремлению ребенка действовать с предметами и таким образом знакомиться с ними. </vt:lpstr>
      <vt:lpstr> «Что это такое?» Цель: уточнить представления детей о предметах неживой природы. </vt:lpstr>
      <vt:lpstr>Настольно - печатные игры – это  занятие для детей при ознакомлении с окружающим  миром. </vt:lpstr>
      <vt:lpstr>«Это когда?» Цель. Уточнить представления детей о сезонных явлениях в природе. </vt:lpstr>
      <vt:lpstr>Словесные игры – это эффективный метод воспитания самостоятельности мышления и развития речи у детей. </vt:lpstr>
      <vt:lpstr>«Отгадай, кто это?» Цель. Закреплять представления детей о характерных признаках диких и домашних животных. </vt:lpstr>
      <vt:lpstr>Индивидуальная работа В индивидуальной работе используются различные компьютерные программы направленные на:  - устранение речевых недостатков  - развитие психических процессов учащихся </vt:lpstr>
      <vt:lpstr>«Несерьезные уроки. Логика и внимание». «Лунтик познает мир». «Домашний логопед» и т.д.   </vt:lpstr>
      <vt:lpstr> Вывод:  Систематическое использование дидактических игр с применением ИК технологий повышают уровень познавательной деятельности и мотивации учащихся, заинтересовывают их, что способствует желанию выполнять те или иные виды работ, а следовательно — усваивать учебный материал.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«Дидактические игры с использование  ИК технологий». </dc:title>
  <dc:creator>Ilya</dc:creator>
  <cp:lastModifiedBy>Ilya</cp:lastModifiedBy>
  <cp:revision>5</cp:revision>
  <dcterms:created xsi:type="dcterms:W3CDTF">2016-11-17T06:03:32Z</dcterms:created>
  <dcterms:modified xsi:type="dcterms:W3CDTF">2016-11-24T06:27:19Z</dcterms:modified>
</cp:coreProperties>
</file>