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5" r:id="rId2"/>
    <p:sldId id="266" r:id="rId3"/>
    <p:sldId id="267" r:id="rId4"/>
    <p:sldId id="263" r:id="rId5"/>
    <p:sldId id="258" r:id="rId6"/>
    <p:sldId id="259" r:id="rId7"/>
    <p:sldId id="260" r:id="rId8"/>
    <p:sldId id="261" r:id="rId9"/>
    <p:sldId id="262" r:id="rId10"/>
    <p:sldId id="26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94638" autoAdjust="0"/>
  </p:normalViewPr>
  <p:slideViewPr>
    <p:cSldViewPr>
      <p:cViewPr varScale="1">
        <p:scale>
          <a:sx n="69" d="100"/>
          <a:sy n="69" d="100"/>
        </p:scale>
        <p:origin x="-6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21EEF3A4-A61A-4AF2-9990-FE74C561A05F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8CA1D87D-F4EF-4375-ABAA-257684242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72270-39E3-44A5-B56C-24D629BEFD77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B21B7-0908-4F1E-B395-B737CA7F8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C9C87-8681-4F0C-8C05-3B07B10F91AC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91957-6FAB-49E6-878E-B9302B4CB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27F502-25E3-4E21-889E-C18F53A8EB6B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CCF1FA-4C37-4A0A-AFB8-210832307C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A2BFEF29-65C8-4584-B707-41ED742D2A95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53004455-0EA5-4844-887A-DA4B2810E4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4BE4E5-DB54-450F-A997-D660354A3383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E2B2D4-2BEE-404A-BABD-C61858DD8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D4E8C2-4A44-4B96-956F-2E259AEA1469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FBEFBAB-42CE-44FC-A966-A2AD3755D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40D540-D0A7-4E56-98B7-0CA7011D47D2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195E38-9370-4993-A7B5-23B94C262E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E910B-3595-44FA-B5B0-A9B983239B41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9207C-63D0-40D6-8AFA-0512BD47F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08AB4D1D-4F44-4B0E-A35A-4C1DBF2C7D41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B2DDBA8A-056A-430D-A7B1-9A45A3D79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ED6961C4-AF7A-4DC8-9D84-489C8EBB3107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866379C1-1183-4055-BF05-73F33C813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3337985-D8AF-465E-B86F-4C504E0C24DC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066232B6-416A-4E18-B07D-E6407FE90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55" r:id="rId7"/>
    <p:sldLayoutId id="2147483762" r:id="rId8"/>
    <p:sldLayoutId id="2147483763" r:id="rId9"/>
    <p:sldLayoutId id="2147483754" r:id="rId10"/>
    <p:sldLayoutId id="2147483753" r:id="rId11"/>
  </p:sldLayoutIdLst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6D7442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6;&#1086;\Desktop\&#1084;&#1091;&#1079;&#1099;&#1082;&#1072;%20&#1073;&#1077;&#1079;%20&#1089;&#1083;&#1086;&#1074;%20-%20&#1092;&#1086;&#1088;&#1090;&#1077;&#1087;&#1100;&#1103;&#1085;&#1086;%20&#1080;%20&#1089;&#1082;&#1088;&#1080;&#1087;&#1082;&#1072;%20(mp3ostrov.com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але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88840"/>
            <a:ext cx="6372200" cy="45365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1095400"/>
          </a:xfrm>
        </p:spPr>
        <p:txBody>
          <a:bodyPr>
            <a:normAutofit fontScale="90000"/>
          </a:bodyPr>
          <a:lstStyle/>
          <a:p>
            <a:pPr indent="0" algn="ct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Стихотворение А.С.Пушкина</a:t>
            </a: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836712"/>
            <a:ext cx="388599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«Няне»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музыка без слов - фортепьяно и скрипка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524750" y="6092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7030A0"/>
                </a:solidFill>
              </a:rPr>
              <a:t>Спасибо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908050"/>
            <a:ext cx="8229600" cy="936625"/>
          </a:xfrm>
        </p:spPr>
        <p:txBody>
          <a:bodyPr>
            <a:normAutofit fontScale="925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6000" b="1" dirty="0" smtClean="0">
                <a:solidFill>
                  <a:srgbClr val="7030A0"/>
                </a:solidFill>
              </a:rPr>
              <a:t> за внимание</a:t>
            </a:r>
            <a:endParaRPr lang="ru-RU" sz="60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цвет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772816"/>
            <a:ext cx="7626424" cy="4873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4200" b="1" smtClean="0">
                <a:solidFill>
                  <a:schemeClr val="tx1"/>
                </a:solidFill>
                <a:effectLst/>
              </a:rPr>
              <a:t/>
            </a:r>
            <a:br>
              <a:rPr lang="ru-RU" altLang="ru-RU" sz="4200" b="1" smtClean="0">
                <a:solidFill>
                  <a:schemeClr val="tx1"/>
                </a:solidFill>
                <a:effectLst/>
              </a:rPr>
            </a:br>
            <a:r>
              <a:rPr lang="ru-RU" altLang="ru-RU" sz="4200" b="1" smtClean="0">
                <a:solidFill>
                  <a:schemeClr val="tx1"/>
                </a:solidFill>
                <a:effectLst/>
              </a:rPr>
              <a:t/>
            </a:r>
            <a:br>
              <a:rPr lang="ru-RU" altLang="ru-RU" sz="4200" b="1" smtClean="0">
                <a:solidFill>
                  <a:schemeClr val="tx1"/>
                </a:solidFill>
                <a:effectLst/>
              </a:rPr>
            </a:br>
            <a:r>
              <a:rPr lang="ru-RU" altLang="ru-RU" sz="4200" b="1" smtClean="0">
                <a:solidFill>
                  <a:schemeClr val="tx1"/>
                </a:solidFill>
                <a:effectLst/>
              </a:rPr>
              <a:t/>
            </a:r>
            <a:br>
              <a:rPr lang="ru-RU" altLang="ru-RU" sz="4200" b="1" smtClean="0">
                <a:solidFill>
                  <a:schemeClr val="tx1"/>
                </a:solidFill>
                <a:effectLst/>
              </a:rPr>
            </a:br>
            <a:r>
              <a:rPr lang="ru-RU" altLang="ru-RU" sz="4200" b="1" smtClean="0">
                <a:solidFill>
                  <a:schemeClr val="tx1"/>
                </a:solidFill>
                <a:effectLst/>
              </a:rPr>
              <a:t/>
            </a:r>
            <a:br>
              <a:rPr lang="ru-RU" altLang="ru-RU" sz="4200" b="1" smtClean="0">
                <a:solidFill>
                  <a:schemeClr val="tx1"/>
                </a:solidFill>
                <a:effectLst/>
              </a:rPr>
            </a:br>
            <a:r>
              <a:rPr lang="ru-RU" altLang="ru-RU" sz="4200" b="1" smtClean="0">
                <a:solidFill>
                  <a:schemeClr val="tx1"/>
                </a:solidFill>
                <a:effectLst/>
              </a:rPr>
              <a:t/>
            </a:r>
            <a:br>
              <a:rPr lang="ru-RU" altLang="ru-RU" sz="4200" b="1" smtClean="0">
                <a:solidFill>
                  <a:schemeClr val="tx1"/>
                </a:solidFill>
                <a:effectLst/>
              </a:rPr>
            </a:br>
            <a:r>
              <a:rPr lang="ru-RU" altLang="ru-RU" sz="4200" b="1" smtClean="0">
                <a:solidFill>
                  <a:schemeClr val="tx1"/>
                </a:solidFill>
                <a:effectLst/>
              </a:rPr>
              <a:t>Стихотворение «Няне»</a:t>
            </a:r>
            <a:r>
              <a:rPr lang="ru-RU" sz="4200" b="1" smtClean="0">
                <a:solidFill>
                  <a:schemeClr val="tx1"/>
                </a:solidFill>
                <a:effectLst/>
              </a:rPr>
              <a:t/>
            </a:r>
            <a:br>
              <a:rPr lang="ru-RU" sz="4200" b="1" smtClean="0">
                <a:solidFill>
                  <a:schemeClr val="tx1"/>
                </a:solidFill>
                <a:effectLst/>
              </a:rPr>
            </a:br>
            <a:endParaRPr lang="ru-RU" sz="4200" b="1" smtClean="0">
              <a:solidFill>
                <a:schemeClr val="tx1"/>
              </a:solidFill>
              <a:effectLst/>
            </a:endParaRPr>
          </a:p>
        </p:txBody>
      </p:sp>
      <p:sp>
        <p:nvSpPr>
          <p:cNvPr id="29699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836613"/>
            <a:ext cx="8158163" cy="5688012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b="1" smtClean="0">
                <a:solidFill>
                  <a:srgbClr val="000000"/>
                </a:solidFill>
              </a:rPr>
              <a:t>Подруга </a:t>
            </a:r>
            <a:r>
              <a:rPr lang="ru-RU" altLang="ru-RU" b="1" i="1" smtClean="0">
                <a:solidFill>
                  <a:srgbClr val="000000"/>
                </a:solidFill>
              </a:rPr>
              <a:t>дней моих суровых</a:t>
            </a:r>
            <a:r>
              <a:rPr lang="ru-RU" altLang="ru-RU" b="1" smtClean="0">
                <a:solidFill>
                  <a:srgbClr val="000000"/>
                </a:solidFill>
              </a:rPr>
              <a:t>,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b="1" i="1" smtClean="0">
                <a:solidFill>
                  <a:srgbClr val="000000"/>
                </a:solidFill>
              </a:rPr>
              <a:t>Голубка</a:t>
            </a:r>
            <a:r>
              <a:rPr lang="ru-RU" altLang="ru-RU" b="1" smtClean="0">
                <a:solidFill>
                  <a:srgbClr val="000000"/>
                </a:solidFill>
              </a:rPr>
              <a:t> дряхлая </a:t>
            </a:r>
            <a:r>
              <a:rPr lang="ru-RU" altLang="ru-RU" b="1" i="1" smtClean="0">
                <a:solidFill>
                  <a:srgbClr val="000000"/>
                </a:solidFill>
              </a:rPr>
              <a:t>моя!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b="1" smtClean="0">
                <a:solidFill>
                  <a:srgbClr val="000000"/>
                </a:solidFill>
              </a:rPr>
              <a:t>Одна </a:t>
            </a:r>
            <a:r>
              <a:rPr lang="ru-RU" altLang="ru-RU" b="1" i="1" smtClean="0">
                <a:solidFill>
                  <a:srgbClr val="000000"/>
                </a:solidFill>
              </a:rPr>
              <a:t>в глуши</a:t>
            </a:r>
            <a:r>
              <a:rPr lang="ru-RU" altLang="ru-RU" b="1" smtClean="0">
                <a:solidFill>
                  <a:srgbClr val="000000"/>
                </a:solidFill>
              </a:rPr>
              <a:t> лесов сосновых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b="1" i="1" smtClean="0">
                <a:solidFill>
                  <a:srgbClr val="000000"/>
                </a:solidFill>
              </a:rPr>
              <a:t>Давно, давно</a:t>
            </a:r>
            <a:r>
              <a:rPr lang="ru-RU" altLang="ru-RU" b="1" smtClean="0">
                <a:solidFill>
                  <a:srgbClr val="000000"/>
                </a:solidFill>
              </a:rPr>
              <a:t> ты ждешь меня.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b="1" smtClean="0">
                <a:solidFill>
                  <a:srgbClr val="000000"/>
                </a:solidFill>
              </a:rPr>
              <a:t>Ты под окном своей </a:t>
            </a:r>
            <a:r>
              <a:rPr lang="ru-RU" altLang="ru-RU" b="1" i="1" smtClean="0">
                <a:solidFill>
                  <a:srgbClr val="000000"/>
                </a:solidFill>
              </a:rPr>
              <a:t>светлицы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b="1" i="1" smtClean="0">
                <a:solidFill>
                  <a:srgbClr val="000000"/>
                </a:solidFill>
              </a:rPr>
              <a:t>Горюешь,</a:t>
            </a:r>
            <a:r>
              <a:rPr lang="ru-RU" altLang="ru-RU" b="1" smtClean="0">
                <a:solidFill>
                  <a:srgbClr val="000000"/>
                </a:solidFill>
              </a:rPr>
              <a:t> будто на часах,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b="1" smtClean="0">
                <a:solidFill>
                  <a:srgbClr val="000000"/>
                </a:solidFill>
              </a:rPr>
              <a:t>И дремлют </a:t>
            </a:r>
            <a:r>
              <a:rPr lang="ru-RU" altLang="ru-RU" b="1" i="1" smtClean="0">
                <a:solidFill>
                  <a:srgbClr val="000000"/>
                </a:solidFill>
              </a:rPr>
              <a:t>поминутно спицы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b="1" i="1" smtClean="0">
                <a:solidFill>
                  <a:srgbClr val="000000"/>
                </a:solidFill>
              </a:rPr>
              <a:t>В твоих</a:t>
            </a:r>
            <a:r>
              <a:rPr lang="ru-RU" altLang="ru-RU" b="1" smtClean="0">
                <a:solidFill>
                  <a:srgbClr val="000000"/>
                </a:solidFill>
              </a:rPr>
              <a:t> наморщенных руках.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b="1" i="1" smtClean="0">
                <a:solidFill>
                  <a:srgbClr val="000000"/>
                </a:solidFill>
              </a:rPr>
              <a:t>Глядишь </a:t>
            </a:r>
            <a:r>
              <a:rPr lang="ru-RU" altLang="ru-RU" b="1" smtClean="0">
                <a:solidFill>
                  <a:srgbClr val="000000"/>
                </a:solidFill>
              </a:rPr>
              <a:t>в забытые вороты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b="1" i="1" smtClean="0">
                <a:solidFill>
                  <a:srgbClr val="000000"/>
                </a:solidFill>
              </a:rPr>
              <a:t>На черный</a:t>
            </a:r>
            <a:r>
              <a:rPr lang="ru-RU" altLang="ru-RU" b="1" smtClean="0">
                <a:solidFill>
                  <a:srgbClr val="000000"/>
                </a:solidFill>
              </a:rPr>
              <a:t> отдаленный путь: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b="1" i="1" smtClean="0">
                <a:solidFill>
                  <a:srgbClr val="000000"/>
                </a:solidFill>
              </a:rPr>
              <a:t>Тоска,</a:t>
            </a:r>
            <a:r>
              <a:rPr lang="ru-RU" altLang="ru-RU" b="1" smtClean="0">
                <a:solidFill>
                  <a:srgbClr val="000000"/>
                </a:solidFill>
              </a:rPr>
              <a:t> </a:t>
            </a:r>
            <a:r>
              <a:rPr lang="ru-RU" altLang="ru-RU" b="1" i="1" smtClean="0">
                <a:solidFill>
                  <a:srgbClr val="000000"/>
                </a:solidFill>
              </a:rPr>
              <a:t>предчувствия,</a:t>
            </a:r>
            <a:r>
              <a:rPr lang="ru-RU" altLang="ru-RU" b="1" smtClean="0">
                <a:solidFill>
                  <a:srgbClr val="000000"/>
                </a:solidFill>
              </a:rPr>
              <a:t> </a:t>
            </a:r>
            <a:r>
              <a:rPr lang="ru-RU" altLang="ru-RU" b="1" i="1" smtClean="0">
                <a:solidFill>
                  <a:srgbClr val="000000"/>
                </a:solidFill>
              </a:rPr>
              <a:t>заботы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b="1" i="1" smtClean="0">
                <a:solidFill>
                  <a:srgbClr val="000000"/>
                </a:solidFill>
              </a:rPr>
              <a:t>Теснят</a:t>
            </a:r>
            <a:r>
              <a:rPr lang="ru-RU" altLang="ru-RU" b="1" smtClean="0">
                <a:solidFill>
                  <a:srgbClr val="000000"/>
                </a:solidFill>
              </a:rPr>
              <a:t> твою всечасно </a:t>
            </a:r>
            <a:r>
              <a:rPr lang="ru-RU" altLang="ru-RU" b="1" i="1" smtClean="0">
                <a:solidFill>
                  <a:srgbClr val="000000"/>
                </a:solidFill>
              </a:rPr>
              <a:t>грудь.</a:t>
            </a:r>
          </a:p>
          <a:p>
            <a:pPr>
              <a:lnSpc>
                <a:spcPct val="90000"/>
              </a:lnSpc>
            </a:pPr>
            <a:endParaRPr lang="ru-RU" b="1" i="1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000000"/>
              </a:solidFill>
              <a:effectLst/>
            </a:endParaRPr>
          </a:p>
        </p:txBody>
      </p:sp>
      <p:sp>
        <p:nvSpPr>
          <p:cNvPr id="3072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Clr>
                <a:schemeClr val="accent2"/>
              </a:buClr>
              <a:buFont typeface="Wingdings" pitchFamily="2" charset="2"/>
              <a:buChar char="ü"/>
            </a:pPr>
            <a:r>
              <a:rPr lang="ru-RU" altLang="ru-RU" b="1" smtClean="0">
                <a:solidFill>
                  <a:srgbClr val="000000"/>
                </a:solidFill>
              </a:rPr>
              <a:t>Кому написал стихотворение А.С. Пушкин?</a:t>
            </a:r>
          </a:p>
          <a:p>
            <a:pPr>
              <a:buClr>
                <a:schemeClr val="accent2"/>
              </a:buClr>
              <a:buFont typeface="Wingdings" pitchFamily="2" charset="2"/>
              <a:buChar char="ü"/>
            </a:pPr>
            <a:r>
              <a:rPr lang="ru-RU" altLang="ru-RU" b="1" smtClean="0">
                <a:solidFill>
                  <a:srgbClr val="000000"/>
                </a:solidFill>
              </a:rPr>
              <a:t>Какими чувствами проникнуто это стихотворение?</a:t>
            </a:r>
          </a:p>
          <a:p>
            <a:pPr>
              <a:buClr>
                <a:schemeClr val="accent2"/>
              </a:buClr>
              <a:buFont typeface="Wingdings" pitchFamily="2" charset="2"/>
              <a:buChar char="ü"/>
            </a:pPr>
            <a:endParaRPr lang="ru-RU" altLang="ru-RU" b="1" smtClean="0">
              <a:solidFill>
                <a:srgbClr val="000000"/>
              </a:solidFill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ü"/>
            </a:pPr>
            <a:r>
              <a:rPr lang="ru-RU" altLang="ru-RU" b="1" smtClean="0">
                <a:solidFill>
                  <a:srgbClr val="000000"/>
                </a:solidFill>
              </a:rPr>
              <a:t>Арина Родионовна – няня поэта</a:t>
            </a:r>
          </a:p>
          <a:p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ушкин с няне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894" y="1502127"/>
            <a:ext cx="5263405" cy="43865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о\Desktop\оксана\нян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844824"/>
            <a:ext cx="4392488" cy="4813994"/>
          </a:xfrm>
          <a:prstGeom prst="ellipse">
            <a:avLst/>
          </a:prstGeom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няня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82453" y="1756123"/>
            <a:ext cx="2376264" cy="34563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няня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3474" y="1828131"/>
            <a:ext cx="2297458" cy="33843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одержимое 19"/>
          <p:cNvSpPr>
            <a:spLocks noGrp="1"/>
          </p:cNvSpPr>
          <p:nvPr>
            <p:ph idx="1"/>
          </p:nvPr>
        </p:nvSpPr>
        <p:spPr>
          <a:xfrm>
            <a:off x="457200" y="908050"/>
            <a:ext cx="8362950" cy="5762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b="1" i="1" smtClean="0"/>
              <a:t>                           </a:t>
            </a:r>
            <a:endParaRPr lang="ru-RU" b="1" i="1" smtClean="0">
              <a:solidFill>
                <a:srgbClr val="002060"/>
              </a:solidFill>
            </a:endParaRPr>
          </a:p>
        </p:txBody>
      </p:sp>
      <p:pic>
        <p:nvPicPr>
          <p:cNvPr id="18" name="Рисунок 17" descr="дом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4392488" cy="37444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Рисунок 20" descr="дом 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068960"/>
            <a:ext cx="4379979" cy="35730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яня и спиц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717032"/>
            <a:ext cx="3168352" cy="28803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няня и спицы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3717032"/>
            <a:ext cx="3416439" cy="28803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спицы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1196752"/>
            <a:ext cx="4561305" cy="27363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76263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1700" smtClean="0"/>
              <a:t>   </a:t>
            </a:r>
            <a:endParaRPr lang="ru-RU" sz="800" smtClean="0"/>
          </a:p>
        </p:txBody>
      </p:sp>
      <p:pic>
        <p:nvPicPr>
          <p:cNvPr id="4" name="Рисунок 3" descr="няня у ок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988840"/>
            <a:ext cx="6984776" cy="46085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49</TotalTime>
  <Words>67</Words>
  <Application>Microsoft Office PowerPoint</Application>
  <PresentationFormat>Экран (4:3)</PresentationFormat>
  <Paragraphs>20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10</vt:i4>
      </vt:variant>
    </vt:vector>
  </HeadingPairs>
  <TitlesOfParts>
    <vt:vector size="25" baseType="lpstr">
      <vt:lpstr>Cambria</vt:lpstr>
      <vt:lpstr>Arial</vt:lpstr>
      <vt:lpstr>Wingdings 2</vt:lpstr>
      <vt:lpstr>Calibri</vt:lpstr>
      <vt:lpstr>Rockwell</vt:lpstr>
      <vt:lpstr>Wingdings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Слайд 1</vt:lpstr>
      <vt:lpstr>     Стихотворение «Няне»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Стихотворение А.С.Пушкина</dc:title>
  <dc:creator>User</dc:creator>
  <cp:lastModifiedBy>Кристя</cp:lastModifiedBy>
  <cp:revision>10</cp:revision>
  <dcterms:created xsi:type="dcterms:W3CDTF">2016-02-06T14:23:40Z</dcterms:created>
  <dcterms:modified xsi:type="dcterms:W3CDTF">2018-01-23T13:09:53Z</dcterms:modified>
</cp:coreProperties>
</file>