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58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0C6F-45D8-426A-85F5-2603A2527024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A3325-7FB0-4E02-9933-30D6B6919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53D6-2B80-4049-B8CE-FEDD0EC5DB49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539B-D71E-4933-A60A-82743033C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DEC3A-E049-4A28-97E4-FC0A01668A8B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F3BA6-6E60-4C77-812F-7BCA0F088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DFDEA-1329-4674-9F06-AACFB482D62A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8D8ED-128F-4282-B1B9-2536DB4FA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43FDF-4F84-4437-8EAA-7A8C8386D753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BB67-893C-46F5-BF3F-9B225CC55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EE29-3333-4DB4-931D-ECA1CE29E57E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6EB7-347D-4A4C-B1EE-0FFBB5E77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31D34-A487-401D-9D93-91F9AD8DD7EE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24751-0A98-46F5-B255-07A4BFE15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21DC-C90F-48E4-8FF3-3BF7079C2E3F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74A0-AC8C-4C59-B47E-F5EC5B335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7FE0-C62E-46C3-864B-936074926D6F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2655C-75C5-4C8E-A624-0ED258608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5EA28-F3D5-4618-B37D-0B504C1765A6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682A-7088-47A6-B13A-EA45424B32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54F01-2922-466E-9736-5C45A2AE6568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771B0-AEA0-4025-87BC-03554AB9E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18A9A62-C811-432F-92B8-3029C93E7E9B}" type="datetimeFigureOut">
              <a:rPr lang="ru-RU"/>
              <a:pPr>
                <a:defRPr/>
              </a:pPr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A739E57-62AF-4C71-8841-76D8BD572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Записка маме, другу с сообщением. 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Symbol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84563"/>
          </a:xfrm>
        </p:spPr>
        <p:txBody>
          <a:bodyPr/>
          <a:lstStyle/>
          <a:p>
            <a:r>
              <a:rPr lang="ru-RU" sz="8000" smtClean="0">
                <a:solidFill>
                  <a:schemeClr val="tx1"/>
                </a:solidFill>
              </a:rPr>
              <a:t>Учится писать </a:t>
            </a:r>
            <a:br>
              <a:rPr lang="ru-RU" sz="8000" smtClean="0">
                <a:solidFill>
                  <a:schemeClr val="tx1"/>
                </a:solidFill>
              </a:rPr>
            </a:br>
            <a:r>
              <a:rPr lang="ru-RU" sz="8000" smtClean="0">
                <a:solidFill>
                  <a:schemeClr val="tx1"/>
                </a:solidFill>
              </a:rPr>
              <a:t>записку.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Что такое записка?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Записка – короткое письменное сообщение.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smtClean="0"/>
              <a:t>Что-то сообщается</a:t>
            </a:r>
          </a:p>
          <a:p>
            <a:r>
              <a:rPr lang="ru-RU" sz="4400" smtClean="0"/>
              <a:t>Кого-то предупреждает</a:t>
            </a:r>
          </a:p>
          <a:p>
            <a:r>
              <a:rPr lang="ru-RU" sz="4400" smtClean="0"/>
              <a:t>Просят что-то сделать</a:t>
            </a:r>
          </a:p>
        </p:txBody>
      </p:sp>
      <p:sp>
        <p:nvSpPr>
          <p:cNvPr id="1433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Для чего нужна записка?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4400" dirty="0" smtClean="0"/>
              <a:t>Структура записки: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Обращение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Сообщение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Подпись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Записка – короткое письменное сообщение.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smtClean="0"/>
              <a:t>Рассказывается о себе, о том, что произошло</a:t>
            </a:r>
          </a:p>
          <a:p>
            <a:r>
              <a:rPr lang="ru-RU" sz="4400" smtClean="0"/>
              <a:t>Расспрашивает о том, кому письмо написано</a:t>
            </a:r>
          </a:p>
        </p:txBody>
      </p:sp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Для чего нужно письмо?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4400" dirty="0" smtClean="0"/>
              <a:t>Структура письма: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Приветствие и обращение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Сообщение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Вопросы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4400" dirty="0" smtClean="0"/>
              <a:t>Подпись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2443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Письмо –текст, посылаемый кому-либо </a:t>
            </a:r>
            <a:r>
              <a:rPr lang="ru-RU" dirty="0">
                <a:solidFill>
                  <a:schemeClr val="tx1"/>
                </a:solidFill>
              </a:rPr>
              <a:t>с целью сообщения о </a:t>
            </a:r>
            <a:r>
              <a:rPr lang="ru-RU" dirty="0" smtClean="0">
                <a:solidFill>
                  <a:schemeClr val="tx1"/>
                </a:solidFill>
              </a:rPr>
              <a:t>чем-то, </a:t>
            </a:r>
            <a:r>
              <a:rPr lang="ru-RU" dirty="0">
                <a:solidFill>
                  <a:schemeClr val="tx1"/>
                </a:solidFill>
              </a:rPr>
              <a:t>изложения своих мыслей, выражения чувств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74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Candara</vt:lpstr>
      <vt:lpstr>Arial</vt:lpstr>
      <vt:lpstr>Symbol</vt:lpstr>
      <vt:lpstr>Calibri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Записка маме, другу с сообщением. </vt:lpstr>
      <vt:lpstr>Учится писать  записку.</vt:lpstr>
      <vt:lpstr>Что такое записка?</vt:lpstr>
      <vt:lpstr>Для чего нужна записка?</vt:lpstr>
      <vt:lpstr>Записка – короткое письменное сообщение.</vt:lpstr>
      <vt:lpstr>Для чего нужно письмо?</vt:lpstr>
      <vt:lpstr>Письмо –текст, посылаемый кому-либо с целью сообщения о чем-то, изложения своих мыслей, выражения чувств.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писать  записку  и письмо</dc:title>
  <dc:creator>user</dc:creator>
  <cp:lastModifiedBy>Кристя</cp:lastModifiedBy>
  <cp:revision>3</cp:revision>
  <dcterms:created xsi:type="dcterms:W3CDTF">2013-11-15T06:32:34Z</dcterms:created>
  <dcterms:modified xsi:type="dcterms:W3CDTF">2018-01-28T13:00:25Z</dcterms:modified>
</cp:coreProperties>
</file>