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9" r:id="rId8"/>
    <p:sldId id="281" r:id="rId9"/>
    <p:sldId id="280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2" r:id="rId20"/>
    <p:sldId id="293" r:id="rId21"/>
    <p:sldId id="294" r:id="rId22"/>
    <p:sldId id="295" r:id="rId23"/>
    <p:sldId id="291" r:id="rId24"/>
    <p:sldId id="296" r:id="rId25"/>
    <p:sldId id="297" r:id="rId26"/>
    <p:sldId id="298" r:id="rId27"/>
    <p:sldId id="301" r:id="rId28"/>
    <p:sldId id="299" r:id="rId29"/>
    <p:sldId id="300" r:id="rId30"/>
    <p:sldId id="302" r:id="rId31"/>
    <p:sldId id="27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er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62" autoAdjust="0"/>
  </p:normalViewPr>
  <p:slideViewPr>
    <p:cSldViewPr>
      <p:cViewPr>
        <p:scale>
          <a:sx n="71" d="100"/>
          <a:sy n="71" d="100"/>
        </p:scale>
        <p:origin x="-135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744923"/>
            <a:ext cx="77768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Georgia" panose="02040502050405020303" pitchFamily="18" charset="0"/>
              </a:rPr>
              <a:t>Проект «Путешествие по страницам детских журналов»</a:t>
            </a:r>
            <a:endParaRPr lang="ru-RU" sz="66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733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92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3.Первый автор журнала.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Кристина\Desktop\мапма\image-38fbe731663abf5c431173e2f8817b2f715bb2fc6d629f02e5f8a81045405da4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84191"/>
            <a:ext cx="3135850" cy="5226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Кристина\Desktop\59082594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1772104" cy="265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ристина\Desktop\59082594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11424"/>
            <a:ext cx="1772104" cy="265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8086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73616" cy="129614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4.Создаем свои журналы.???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7704856" cy="46805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2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чего? </a:t>
            </a:r>
          </a:p>
          <a:p>
            <a:pPr>
              <a:buFontTx/>
              <a:buChar char="-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для использования на уроках окружающего мира, литературного чтения, развития речи.</a:t>
            </a:r>
          </a:p>
          <a:p>
            <a:pPr>
              <a:buFontTx/>
              <a:buChar char="-"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кого?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для младшего брата, сестры, учащихся первого класса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1568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133" y="40341"/>
            <a:ext cx="7125113" cy="92447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журналы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Кристина\Desktop\мапма\image-13fbabf5485d8660c45d73ebf6e6874446145acb518361a78c88547540da229e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29" y="813508"/>
            <a:ext cx="3050631" cy="5084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ристина\Desktop\мапма\image-bf89ff7bdefc8a875cf0c38425fe3d1317c554a41a13cce15603a7c7f3579a0a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8360" y="1706488"/>
            <a:ext cx="2921496" cy="4869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Кристина\Desktop\мапма\image-5a448c10455a5c7357bcfe3db91843ba5626528b5e7520e3e524f8a36122914b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5438" y="764704"/>
            <a:ext cx="3079914" cy="5133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207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Кристина\Desktop\мапма\image-ee8b0d3b1fd4421c138e5cb7a22929491361a092a572f8100b459808d862b5de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2452" y="1556792"/>
            <a:ext cx="3025882" cy="5043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Кристина\Desktop\мапма\image-5dcf6729b54569f4cde1bb8c713d863ba58bd4b4f002c6aaed6eae2bf6de0850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5" y="553727"/>
            <a:ext cx="2960495" cy="4934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Кристина\Desktop\Viber Images\image-0074bcbbe7ee9ba0c36b5bb2ac136cf85e8b21d20b79dc017ca3399998424abe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57" y="496038"/>
            <a:ext cx="3121695" cy="5202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4936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905" y="548680"/>
            <a:ext cx="8697144" cy="122413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журнал нашего класса.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98339"/>
            <a:ext cx="8229600" cy="4983832"/>
          </a:xfrm>
        </p:spPr>
        <p:txBody>
          <a:bodyPr/>
          <a:lstStyle/>
          <a:p>
            <a:pPr marL="0" indent="0" algn="ctr">
              <a:buNone/>
            </a:pPr>
            <a:r>
              <a:rPr lang="ru-RU" i="1" u="sng" dirty="0" smtClean="0"/>
              <a:t>План работы: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Кристина\Desktop\мапма\image-af934adc4d067b2ac2f049c75a0798edc562745a8f43f6550f30cfaea296adb7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28690" y="1049288"/>
            <a:ext cx="4114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1376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041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Выбор содержания, заголовка нашего журнала.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Решение – журнал о животных.</a:t>
            </a:r>
          </a:p>
          <a:p>
            <a:pPr marL="0" indent="0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dirty="0" smtClean="0"/>
              <a:t>Наши любимый животные.</a:t>
            </a:r>
          </a:p>
          <a:p>
            <a:r>
              <a:rPr lang="ru-RU" dirty="0" smtClean="0"/>
              <a:t>Наши друзья-животные.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В мире животных.</a:t>
            </a:r>
          </a:p>
          <a:p>
            <a:r>
              <a:rPr lang="ru-RU" dirty="0" smtClean="0"/>
              <a:t>Веселые животные.</a:t>
            </a:r>
          </a:p>
          <a:p>
            <a:r>
              <a:rPr lang="ru-RU" dirty="0" smtClean="0"/>
              <a:t>Путешествие к животным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3655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Создаем свою страницу…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Кристина\Desktop\мапма\image-75233928506e11708c99927180585af04f1a60eb38d71acf343e358150cb7c32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52255"/>
            <a:ext cx="4380064" cy="2628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Кристина\Desktop\мапма\image-c2eb7a41d54140d67e1f0e2ba4986d16c8b9d26ddf27846939235f1a505bc403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5584" y="4005064"/>
            <a:ext cx="4211960" cy="2527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Кристина\Desktop\мапма\image-eff6d69bd6efcdcb10d33185538dc5b2965ca764c3174c33e36ecab6275638ae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60476"/>
            <a:ext cx="4380063" cy="2628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3309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ристина\Desktop\мапма\image-f412ba6485e15c3cd301f122357b8fc72df356752e69acae1d5ad89a467d0266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6751" y="3674949"/>
            <a:ext cx="4427984" cy="2656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Кристина\Desktop\мапма\image-8402c770d8a23e07326cd580f9c9ba81b7372fee51dd2c6cebf6ced0ba9fef6a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6751" y="548680"/>
            <a:ext cx="4427984" cy="2656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Кристина\Desktop\мапма\image-aa7e20a72a5d5bfc2bef3fe2cdccca63258d423fcc79485b82ee4e511870efbc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42356"/>
            <a:ext cx="3426630" cy="5711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8329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598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Страницы нашего журнала.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Кристина\Desktop\SeET1lidJf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021" y="1246185"/>
            <a:ext cx="5646860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Кристина\Desktop\мапма\image-450cd1cb49bdab8f3351d47500f0bd3c4895fa018258dfe37f440b5f8276420b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56992"/>
            <a:ext cx="5532106" cy="3319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2132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ристина\Desktop\мапма\image-bf2f5f455a6f4e29d6440f23ec1f0488eca40fe54f64ade77e5adde0bc7290f5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2656"/>
            <a:ext cx="5892147" cy="3535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Кристина\Desktop\мапма\image-527f7ad28eb9071d653ee78ff2f2f3ea2fb59781f3ff4d12bd6ca62cae438b65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5892147" cy="3535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4758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764704"/>
            <a:ext cx="82089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Автор проекта: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Гринцак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Людмила Юрьевна и ученики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«А» класса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учебного проекта: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«Путешествие по страницам детских журналов»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Дидактические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цели проекта: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творческих, познавательных способностей младших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школьников;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расширение читательского и культурного кругозора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учащихся.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Какие компетентности формирует проект: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сфере самостоятельной деятельности;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приобретение знаний из различных источников информации;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сфере культурно-досуговой деятельности.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2079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Кристина\Desktop\мапма\image-1c5c81703a9e4cfd8e6e874d02d0b10a3574bac474e956b557d6688df5281aa6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3"/>
            <a:ext cx="5820139" cy="3492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Кристина\Desktop\мапма\image-4e4ffe1a78dc3edb86e313a51da726e9dc957d174d16740679ac71939e07464b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8479" y="2996952"/>
            <a:ext cx="5670376" cy="3402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0213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Кристина\Desktop\мапма\image-e6c4af346bc092ac9a11a8dfab82547b33045dafbcdc0795ce275a0c22c187f7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5519" y="188640"/>
            <a:ext cx="5779391" cy="3467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Кристина\Desktop\2_9oVIEsgMo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5780994" cy="3464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1715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Кристина\Desktop\мапма\image-1f7d7e574391a5fa39277510975108e536d7c6b1387f4c70b0cdd9171ed5c0da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532440" cy="5119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6755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Обложка будущего журнала.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Кристина\Desktop\HJGSpMSzlT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56792"/>
            <a:ext cx="2971561" cy="4958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7047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566" y="-6551"/>
            <a:ext cx="8536043" cy="136682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Ура!!!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Журнал готов!!!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Кристина\Desktop\мапма\image-277afd3ba0f8bd4116c6807f8e51d3cdcf8d66aa84f3b2b3582b3fd956399a54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88840"/>
            <a:ext cx="2633464" cy="4389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Кристина\Desktop\мапма\image-88286c2f51df7fbbb4802a599495b60c1745371399cc54ae7ecba0b1324da03a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712" y="1340769"/>
            <a:ext cx="2678697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Кристина\Desktop\мапма\image-e88042f0d866d70fd71f02f070bb8da9152c938e758b60079e11411c1d36df62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3408" y="1340769"/>
            <a:ext cx="2878291" cy="4797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6763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Возникла проблема!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одной странице нет материала.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Решение: написать загадки.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Идем в библиотеку.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Кристина\Desktop\47868239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24337"/>
            <a:ext cx="1407170" cy="175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ристина\Desktop\UdT9MDWWir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5323" y="3852628"/>
            <a:ext cx="4750119" cy="2846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8643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 в библиотеке!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Нет книг с загадками о животных.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Решение: интернет - ресурсы.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Кристина\Desktop\9255722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92896"/>
            <a:ext cx="2269169" cy="138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Кристина\Desktop\Nlgtaydswb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31" y="2623452"/>
            <a:ext cx="4627488" cy="2773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Кристина\Desktop\BfN4fVkvpX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39148"/>
            <a:ext cx="4192984" cy="2513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4459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Страница готова.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Кристина\Desktop\мапма\image-90fbbdba7dfc666ad7e1009629161561991c2e40c5c8d8805bbb6dec347a241a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174" y="1772816"/>
            <a:ext cx="7705237" cy="462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Кристина\Desktop\85813139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044" y="440196"/>
            <a:ext cx="1488993" cy="105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6040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Итоговый (рефлексивный)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Оценка результативности -  5</a:t>
            </a:r>
          </a:p>
          <a:p>
            <a:r>
              <a:rPr lang="ru-RU" dirty="0"/>
              <a:t>О</a:t>
            </a:r>
            <a:r>
              <a:rPr lang="ru-RU" dirty="0" smtClean="0"/>
              <a:t>бмен впечатлениями.</a:t>
            </a:r>
          </a:p>
          <a:p>
            <a:pPr>
              <a:buFontTx/>
              <a:buChar char="-"/>
            </a:pPr>
            <a:r>
              <a:rPr lang="ru-RU" dirty="0" smtClean="0"/>
              <a:t>Мы узнали как создаются журналы. </a:t>
            </a:r>
          </a:p>
          <a:p>
            <a:pPr>
              <a:buFontTx/>
              <a:buChar char="-"/>
            </a:pPr>
            <a:r>
              <a:rPr lang="ru-RU" dirty="0" smtClean="0"/>
              <a:t>Мы научились подбирать материал и оформлять его на страницах журнала.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500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Заключительный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r>
              <a:rPr lang="ru-RU" dirty="0" smtClean="0"/>
              <a:t>Презентация журнала «В мире животных».</a:t>
            </a:r>
          </a:p>
          <a:p>
            <a:r>
              <a:rPr lang="ru-RU" dirty="0" smtClean="0"/>
              <a:t>Дарение наших журналов учащимся первых классов.</a:t>
            </a:r>
          </a:p>
        </p:txBody>
      </p:sp>
    </p:spTree>
    <p:extLst>
      <p:ext uri="{BB962C8B-B14F-4D97-AF65-F5344CB8AC3E}">
        <p14:creationId xmlns:p14="http://schemas.microsoft.com/office/powerpoint/2010/main" xmlns="" val="3723816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692696"/>
            <a:ext cx="78488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Методические задачи проекта: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побуждать учащихся к использованию различных источников информации для решения поставленной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проблемы;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развивать поисковые,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коммуникативные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презентационные умения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учащихся;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формировать навыки проектной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Основополагающая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собственной страницы в журнале;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самостоятельный выбор рубрики.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Проблемные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вопросы: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какими детскими журналами вы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незнакомы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Какие новые рубрики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есть в журналах 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Каким должно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оформление журнала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746181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Завершение проекта.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475928" y="98072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Кинопарк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«Альянс».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C:\Users\Кристина\Desktop\uiGGaEojEX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6618" y="2420888"/>
            <a:ext cx="6247589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Кристина\Desktop\8834293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1368121" cy="133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Кристина\Desktop\76868283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1188" y="983305"/>
            <a:ext cx="2092092" cy="143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0857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548" y="1412775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i="1" dirty="0" smtClean="0">
                <a:solidFill>
                  <a:srgbClr val="002060"/>
                </a:solidFill>
                <a:latin typeface="Segoe Script" pitchFamily="34" charset="0"/>
              </a:rPr>
              <a:t>Спасибо </a:t>
            </a:r>
          </a:p>
          <a:p>
            <a:pPr algn="ctr"/>
            <a:r>
              <a:rPr lang="ru-RU" sz="9600" b="1" i="1" dirty="0" smtClean="0">
                <a:solidFill>
                  <a:srgbClr val="002060"/>
                </a:solidFill>
                <a:latin typeface="Segoe Script" pitchFamily="34" charset="0"/>
              </a:rPr>
              <a:t>за внимание!</a:t>
            </a:r>
            <a:endParaRPr lang="ru-RU" sz="9600" b="1" i="1" dirty="0">
              <a:solidFill>
                <a:srgbClr val="002060"/>
              </a:solidFill>
              <a:latin typeface="Segoe Script" pitchFamily="34" charset="0"/>
            </a:endParaRPr>
          </a:p>
        </p:txBody>
      </p:sp>
      <p:pic>
        <p:nvPicPr>
          <p:cNvPr id="5122" name="Picture 2" descr="C:\Users\Кристина\Desktop\23950199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1883" y="2232514"/>
            <a:ext cx="2740593" cy="288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Кристина\Desktop\23950199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2740593" cy="288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3975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00536" y="764704"/>
            <a:ext cx="784887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Оформление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результатов проекта: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страницы журнала каждым из участников проекта;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оздание детского журнала нашего класса: с учетом традиции детского чтения и современных подходов.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Время проведения проекта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шесть часов.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Программно-техническая обеспечение, необходимое для проведения учебного проекта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компьютер;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интернет ресурсы;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материалы на печатной основе.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8527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9209" y="764704"/>
            <a:ext cx="849694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Этапы проекта: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Мотивационно-целевой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этап: определение социально-значимой задачи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проекта,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целеполагание, погружение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Планирование действий по разрешению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проблемы;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Организационно-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этап (практический);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Заключительный: презентация журнала;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Итоговый (рефлексивный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Georgia" panose="02040502050405020303" pitchFamily="18" charset="0"/>
              <a:buChar char="–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заимооценка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деятельности (устное обсуждение, письменное анкетирование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Georgia" panose="02040502050405020303" pitchFamily="18" charset="0"/>
              <a:buChar char="–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оценка результативности;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Georgia" panose="02040502050405020303" pitchFamily="18" charset="0"/>
              <a:buChar char="–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обмен впечатлениями: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“Что я узнал нового? Чему научился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?”</a:t>
            </a: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endParaRPr lang="ru-RU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2921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203" y="1919865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расширение перспектив развития поисково-познавательной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развитие у учащихся инициативы, самостоятельности.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ходе проекта дети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учатся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аботать 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источниками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3000169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272808" cy="201622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1.Экскурсия в школьную библиотеку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«Презентация детской периодической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печати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Как создать журнал своими руками.»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Кристина\Desktop\wDqKvl51z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0928"/>
            <a:ext cx="6624736" cy="3970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3766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Журналы нашей школы.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4" descr="http://www.mega-press.ru/uploads/catalog/img_items_large/img_items49f5a831eb69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84381" y="3018180"/>
            <a:ext cx="16383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2" descr="http://s13.radikal.ru/i186/0909/ba/95168fb5fdb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78721">
            <a:off x="881642" y="1896785"/>
            <a:ext cx="1611312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5" descr="Pioner 9 88 oblozhka 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26334">
            <a:off x="6771099" y="1827070"/>
            <a:ext cx="1720850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0" descr="Миш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11787">
            <a:off x="2051720" y="3945799"/>
            <a:ext cx="1654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6" descr="http://www.rusla.ru/rsba/association/izdanija/journali/files_Ch/Chitaika---12%200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85651">
            <a:off x="5568169" y="4358726"/>
            <a:ext cx="1357313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88731" y="1412776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нашей школе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 видов журналов.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9428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Урок чтения «Мой любимый детский журнал».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Кристина\Desktop\Gr-fxjdT_7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39"/>
            <a:ext cx="7128792" cy="427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9634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372</TotalTime>
  <Words>516</Words>
  <Application>Microsoft Office PowerPoint</Application>
  <PresentationFormat>Экран (4:3)</PresentationFormat>
  <Paragraphs>100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1.Экскурсия в школьную библиотеку «Презентация детской периодической печати. Как создать журнал своими руками.»</vt:lpstr>
      <vt:lpstr>Журналы нашей школы.</vt:lpstr>
      <vt:lpstr>2. Урок чтения «Мой любимый детский журнал».</vt:lpstr>
      <vt:lpstr>3.Первый автор журнала.</vt:lpstr>
      <vt:lpstr>4.Создаем свои журналы.??? </vt:lpstr>
      <vt:lpstr>Наши журналы</vt:lpstr>
      <vt:lpstr>Слайд 13</vt:lpstr>
      <vt:lpstr>Детский журнал нашего класса.</vt:lpstr>
      <vt:lpstr>Выбор содержания, заголовка нашего журнала.</vt:lpstr>
      <vt:lpstr>Создаем свою страницу…</vt:lpstr>
      <vt:lpstr>Слайд 17</vt:lpstr>
      <vt:lpstr>Страницы нашего журнала.</vt:lpstr>
      <vt:lpstr>Слайд 19</vt:lpstr>
      <vt:lpstr>Слайд 20</vt:lpstr>
      <vt:lpstr>Слайд 21</vt:lpstr>
      <vt:lpstr>Слайд 22</vt:lpstr>
      <vt:lpstr>Обложка будущего журнала.</vt:lpstr>
      <vt:lpstr>Ура!!!  Журнал готов!!! </vt:lpstr>
      <vt:lpstr>Возникла проблема!</vt:lpstr>
      <vt:lpstr>Проблема в библиотеке!</vt:lpstr>
      <vt:lpstr>Страница готова.</vt:lpstr>
      <vt:lpstr>Итоговый (рефлексивный)</vt:lpstr>
      <vt:lpstr>Заключительный </vt:lpstr>
      <vt:lpstr>Завершение проекта.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User</cp:lastModifiedBy>
  <cp:revision>36</cp:revision>
  <dcterms:created xsi:type="dcterms:W3CDTF">2014-01-08T10:52:27Z</dcterms:created>
  <dcterms:modified xsi:type="dcterms:W3CDTF">2015-05-28T01:23:42Z</dcterms:modified>
</cp:coreProperties>
</file>