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8" r:id="rId2"/>
    <p:sldId id="263" r:id="rId3"/>
    <p:sldId id="267" r:id="rId4"/>
    <p:sldId id="259" r:id="rId5"/>
    <p:sldId id="280" r:id="rId6"/>
    <p:sldId id="281" r:id="rId7"/>
    <p:sldId id="272" r:id="rId8"/>
    <p:sldId id="276" r:id="rId9"/>
    <p:sldId id="273" r:id="rId10"/>
    <p:sldId id="279" r:id="rId11"/>
    <p:sldId id="27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F0AA217-7604-4113-AD79-EE38DC2B8401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E6FB1D9-916F-47E4-AE2F-39FED6909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561D43-D6FF-4588-A913-5012F357A05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42B96D-D0C7-41A9-9602-F03350DF8B1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95325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77211A-D1BA-4E37-837D-257D717C588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7DBEC6-3D2E-4BA1-BC00-91AF7ACFD10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0CE726-A2D3-438D-987E-C111FACB51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5F49C8-5256-4EC6-AC5A-64F35A6B9F0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3C633-F9A5-4D0A-AAC7-F3E02F2AC4A6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C9204-9FD3-4665-A5C8-19121EF20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E6883-6533-4CF9-A977-18F1C0182599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18821-BAA5-44F3-B621-D0451B165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6AA36-A083-465C-ACCD-1E2F8620D920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59D7-01CF-4F87-8224-C6F233DD9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BFCA2-EC37-4093-BE77-80639F3988B1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A1770-2D04-4D6B-BB4C-43D390E95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5EA5-DDAD-42C1-89CF-8C1D0260E76F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36F8C-82E1-47AD-BC93-5B7D241E8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201E4-69F4-476F-8109-271938ABC9F3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07331-6D13-4062-AE07-2348CE77B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159DC-762C-4F77-80D4-2DDDEFE7F46B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34513-9019-4137-BB21-98FD567A9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1F9D-2156-45EA-9E5D-124F644E3589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22EAF-4501-4DA0-B6AD-BB2FBEB75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CE4AE-7A32-4083-AAA8-AD30B33CAF82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C8B69-9355-4F22-9C0B-044CE56C5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FE74D-E8FA-4136-843B-22FA4D534632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A9B9-3C23-41B8-8FF8-B39A0B0F2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0E4C8-69CB-4993-B5E9-7EB9C8780329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E9FB1-BDD8-4443-AB2F-1887BBC0A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FEC3EE-437A-4A60-A724-834ADC3E42CE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A58A27-E110-41C7-842E-19685CFE4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75" y="2276475"/>
            <a:ext cx="5459413" cy="1752600"/>
          </a:xfrm>
        </p:spPr>
        <p:txBody>
          <a:bodyPr/>
          <a:lstStyle/>
          <a:p>
            <a:r>
              <a:rPr lang="ru-RU" sz="4000" smtClean="0">
                <a:solidFill>
                  <a:srgbClr val="00B050"/>
                </a:solidFill>
              </a:rPr>
              <a:t>К. Паустовский</a:t>
            </a:r>
          </a:p>
          <a:p>
            <a:r>
              <a:rPr lang="ru-RU" sz="4000" smtClean="0">
                <a:solidFill>
                  <a:srgbClr val="00B050"/>
                </a:solidFill>
              </a:rPr>
              <a:t>«Кот- ворюга»</a:t>
            </a:r>
          </a:p>
        </p:txBody>
      </p:sp>
      <p:pic>
        <p:nvPicPr>
          <p:cNvPr id="7" name="Picture 2" descr="http://s48.radikal.ru/i120/1109/28/c7118f6649b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73238"/>
            <a:ext cx="4214813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28688" y="785813"/>
            <a:ext cx="54054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Выделим главную мысль рассказа</a:t>
            </a:r>
          </a:p>
          <a:p>
            <a:r>
              <a:rPr lang="ru-RU" sz="2800">
                <a:latin typeface="Calibri" pitchFamily="34" charset="0"/>
              </a:rPr>
              <a:t>К.Паустовского «Кот- ворюга»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0825" y="2636838"/>
            <a:ext cx="83534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Надо накормить бездомных животных</a:t>
            </a:r>
          </a:p>
          <a:p>
            <a:endParaRPr lang="ru-RU" sz="2400">
              <a:latin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</a:rPr>
              <a:t>Если относиться к животным по-доброму, заботиться о них</a:t>
            </a:r>
          </a:p>
          <a:p>
            <a:r>
              <a:rPr lang="ru-RU" sz="2400">
                <a:latin typeface="Times New Roman" pitchFamily="18" charset="0"/>
              </a:rPr>
              <a:t>они станут нашими верными друзьями</a:t>
            </a:r>
          </a:p>
          <a:p>
            <a:endParaRPr lang="ru-RU" sz="2400">
              <a:latin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</a:rPr>
              <a:t>Жадность  и воровство всегда будут наказаны</a:t>
            </a:r>
          </a:p>
          <a:p>
            <a:r>
              <a:rPr lang="ru-RU" sz="2400">
                <a:latin typeface="Times New Roman" pitchFamily="18" charset="0"/>
              </a:rPr>
              <a:t>«Наказание добротой»: кота наказали тем, о чем он давно мечтал,</a:t>
            </a:r>
          </a:p>
          <a:p>
            <a:r>
              <a:rPr lang="ru-RU" sz="2400">
                <a:latin typeface="Times New Roman" pitchFamily="18" charset="0"/>
              </a:rPr>
              <a:t> его накормили досыта впервые в жизни.</a:t>
            </a:r>
          </a:p>
          <a:p>
            <a:endParaRPr lang="ru-RU" sz="2400">
              <a:latin typeface="Times New Roman" pitchFamily="18" charset="0"/>
            </a:endParaRPr>
          </a:p>
        </p:txBody>
      </p:sp>
      <p:pic>
        <p:nvPicPr>
          <p:cNvPr id="4" name="Picture 2" descr="http://s48.radikal.ru/i120/1109/28/c7118f6649b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14088">
            <a:off x="6303956" y="142852"/>
            <a:ext cx="2482886" cy="2428892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План.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1) Кот-Ворюга, который всё воровал.</a:t>
            </a:r>
          </a:p>
          <a:p>
            <a:r>
              <a:rPr lang="ru-RU" smtClean="0"/>
              <a:t>2) Кот-беспризорник пойман.</a:t>
            </a:r>
          </a:p>
          <a:p>
            <a:r>
              <a:rPr lang="ru-RU" smtClean="0"/>
              <a:t>3) Мы накормили кота.</a:t>
            </a:r>
          </a:p>
          <a:p>
            <a:r>
              <a:rPr lang="ru-RU" smtClean="0"/>
              <a:t>4)Остался кот жить дома.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071938" y="428625"/>
            <a:ext cx="5072062" cy="178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tstream Vera Sans" pitchFamily="32" charset="0"/>
              </a:rPr>
              <a:t>Константин Георгиевич</a:t>
            </a:r>
            <a:b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tstream Vera Sans" pitchFamily="32" charset="0"/>
              </a:rPr>
            </a:b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tstream Vera Sans" pitchFamily="32" charset="0"/>
              </a:rPr>
              <a:t>  Паустовский</a:t>
            </a:r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857500" y="2214563"/>
            <a:ext cx="6032500" cy="1003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" name="Picture 4" descr="4-0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596" y="357166"/>
            <a:ext cx="4024313" cy="511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857875" y="3000375"/>
            <a:ext cx="1724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>
                <a:solidFill>
                  <a:srgbClr val="800000"/>
                </a:solidFill>
                <a:latin typeface="Comic Sans MS" pitchFamily="66" charset="0"/>
                <a:cs typeface="Times New Roman" pitchFamily="18" charset="0"/>
              </a:rPr>
              <a:t>(1892 -1968)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Рисунок 2" descr="32916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66"/>
            <a:ext cx="1923723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0420" name="Рисунок 3" descr="250002121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429000"/>
            <a:ext cx="1863652" cy="31621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0421" name="Рисунок 2" descr="b4008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429000"/>
            <a:ext cx="1938712" cy="32146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2" descr="3300000449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3571876"/>
            <a:ext cx="2071702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1" descr="8009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357166"/>
            <a:ext cx="2037609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6" descr="b15478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2" y="258622"/>
            <a:ext cx="1839911" cy="29816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5984" y="357166"/>
            <a:ext cx="2051050" cy="28209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4" descr="1000442757"/>
          <p:cNvPicPr>
            <a:picLocks noChangeAspect="1" noChangeArrowheads="1"/>
          </p:cNvPicPr>
          <p:nvPr/>
        </p:nvPicPr>
        <p:blipFill>
          <a:blip r:embed="rId10" cstate="print"/>
          <a:srcRect r="6549" b="12101"/>
          <a:stretch>
            <a:fillRect/>
          </a:stretch>
        </p:blipFill>
        <p:spPr bwMode="auto">
          <a:xfrm>
            <a:off x="2357422" y="3500438"/>
            <a:ext cx="2038381" cy="31131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extpubl.ru/upload/iblock/506/kot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10" y="285728"/>
            <a:ext cx="4373563" cy="635635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539750" y="404813"/>
            <a:ext cx="8147050" cy="5721350"/>
          </a:xfrm>
        </p:spPr>
        <p:txBody>
          <a:bodyPr/>
          <a:lstStyle/>
          <a:p>
            <a:r>
              <a:rPr lang="ru-RU" dirty="0" smtClean="0"/>
              <a:t>       К </a:t>
            </a:r>
            <a:r>
              <a:rPr lang="ru-RU" dirty="0" smtClean="0"/>
              <a:t>нам повадился какой-то </a:t>
            </a:r>
            <a:r>
              <a:rPr lang="ru-RU" dirty="0" err="1" smtClean="0"/>
              <a:t>кот.Мы</a:t>
            </a:r>
            <a:r>
              <a:rPr lang="ru-RU" dirty="0" smtClean="0"/>
              <a:t> не </a:t>
            </a:r>
            <a:r>
              <a:rPr lang="ru-RU" dirty="0" err="1" smtClean="0"/>
              <a:t>знали,как</a:t>
            </a:r>
            <a:r>
              <a:rPr lang="ru-RU" dirty="0" smtClean="0"/>
              <a:t> его </a:t>
            </a:r>
            <a:r>
              <a:rPr lang="ru-RU" dirty="0" err="1" smtClean="0"/>
              <a:t>поймать.Он</a:t>
            </a:r>
            <a:r>
              <a:rPr lang="ru-RU" dirty="0" smtClean="0"/>
              <a:t> обворовывал нас каждую </a:t>
            </a:r>
            <a:r>
              <a:rPr lang="ru-RU" dirty="0" err="1" smtClean="0"/>
              <a:t>ночь.Звали</a:t>
            </a:r>
            <a:r>
              <a:rPr lang="ru-RU" dirty="0" smtClean="0"/>
              <a:t> мы этого кота Ворюга.</a:t>
            </a:r>
            <a:br>
              <a:rPr lang="ru-RU" dirty="0" smtClean="0"/>
            </a:br>
            <a:r>
              <a:rPr lang="ru-RU" dirty="0" smtClean="0"/>
              <a:t>      Один </a:t>
            </a:r>
            <a:r>
              <a:rPr lang="ru-RU" dirty="0" smtClean="0"/>
              <a:t>раз нам удалось поймать </a:t>
            </a:r>
            <a:r>
              <a:rPr lang="ru-RU" dirty="0" err="1" smtClean="0"/>
              <a:t>кота.Это</a:t>
            </a:r>
            <a:r>
              <a:rPr lang="ru-RU" dirty="0" smtClean="0"/>
              <a:t> оказался тощий кот-беспризорник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</a:t>
            </a:r>
            <a:r>
              <a:rPr lang="ru-RU" dirty="0" smtClean="0"/>
              <a:t>Сначала </a:t>
            </a:r>
            <a:r>
              <a:rPr lang="ru-RU" dirty="0" smtClean="0"/>
              <a:t>мы хотели его как следует </a:t>
            </a:r>
            <a:r>
              <a:rPr lang="ru-RU" dirty="0" err="1" smtClean="0"/>
              <a:t>проучить.Потом</a:t>
            </a:r>
            <a:r>
              <a:rPr lang="ru-RU" dirty="0" smtClean="0"/>
              <a:t> решили накормить </a:t>
            </a:r>
            <a:r>
              <a:rPr lang="ru-RU" dirty="0" err="1" smtClean="0"/>
              <a:t>его.Мы</a:t>
            </a:r>
            <a:r>
              <a:rPr lang="ru-RU" dirty="0" smtClean="0"/>
              <a:t> дали ему жареную </a:t>
            </a:r>
            <a:r>
              <a:rPr lang="ru-RU" dirty="0" err="1" smtClean="0"/>
              <a:t>свинину,творожники</a:t>
            </a:r>
            <a:r>
              <a:rPr lang="ru-RU" dirty="0" smtClean="0"/>
              <a:t> и сметану.</a:t>
            </a:r>
            <a:br>
              <a:rPr lang="ru-RU" dirty="0" smtClean="0"/>
            </a:br>
            <a:r>
              <a:rPr lang="ru-RU" dirty="0" smtClean="0"/>
              <a:t>      С </a:t>
            </a:r>
            <a:r>
              <a:rPr lang="ru-RU" dirty="0" smtClean="0"/>
              <a:t>этого дня он у нас прижился и перестал воровать.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проучить- наказать, поругать</a:t>
            </a:r>
          </a:p>
          <a:p>
            <a:r>
              <a:rPr lang="ru-RU" smtClean="0"/>
              <a:t>тощий кот-беспризорник- худой, не было у него дома</a:t>
            </a:r>
          </a:p>
          <a:p>
            <a:r>
              <a:rPr lang="ru-RU" smtClean="0"/>
              <a:t>жареную свинину- мясо </a:t>
            </a:r>
          </a:p>
          <a:p>
            <a:r>
              <a:rPr lang="ru-RU" smtClean="0"/>
              <a:t>творожники- сырники</a:t>
            </a:r>
          </a:p>
          <a:p>
            <a:r>
              <a:rPr lang="ru-RU" smtClean="0"/>
              <a:t>сметана</a:t>
            </a:r>
            <a:br>
              <a:rPr lang="ru-RU" smtClean="0"/>
            </a:br>
            <a:r>
              <a:rPr lang="ru-RU" smtClean="0"/>
              <a:t>прижился- стал жить дома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4/80/464/80464910_large_800x600_w6VBAWHO02G5v0FUP55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6176728" cy="4632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692275" y="6165850"/>
            <a:ext cx="4502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Он воровал все: рыбу, мясо, сметану и хлеб</a:t>
            </a:r>
          </a:p>
        </p:txBody>
      </p:sp>
      <p:pic>
        <p:nvPicPr>
          <p:cNvPr id="4" name="Picture 2" descr="http://s48.radikal.ru/i120/1109/28/c7118f6649b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41927">
            <a:off x="6786563" y="-58738"/>
            <a:ext cx="2293937" cy="224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066.radikal.ru/1005/9e/41b62ed7f2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5643602" cy="4305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429125" y="6072188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Почти месяц мы потратили на то, чтобы выследить  кота. </a:t>
            </a:r>
          </a:p>
        </p:txBody>
      </p:sp>
      <p:pic>
        <p:nvPicPr>
          <p:cNvPr id="4" name="Picture 2" descr="http://s48.radikal.ru/i120/1109/28/c7118f6649b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04185">
            <a:off x="6500813" y="142875"/>
            <a:ext cx="2643187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g1.liveinternet.ru/images/attach/c/4/80/464/80464943_large_nastolcomua285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224" r="7076" b="17138"/>
          <a:stretch>
            <a:fillRect/>
          </a:stretch>
        </p:blipFill>
        <p:spPr bwMode="auto">
          <a:xfrm>
            <a:off x="500034" y="3000372"/>
            <a:ext cx="4348400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857250" y="5786438"/>
            <a:ext cx="3116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Кот попался этим же вечером</a:t>
            </a:r>
          </a:p>
        </p:txBody>
      </p:sp>
      <p:pic>
        <p:nvPicPr>
          <p:cNvPr id="4" name="Picture 2" descr="http://s48.radikal.ru/i120/1109/28/c7118f6649b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09559">
            <a:off x="6427146" y="156560"/>
            <a:ext cx="2482886" cy="242889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166</Words>
  <Application>Microsoft Office PowerPoint</Application>
  <PresentationFormat>Экран (4:3)</PresentationFormat>
  <Paragraphs>35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План. </vt:lpstr>
    </vt:vector>
  </TitlesOfParts>
  <Company>школа 456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Курсы</dc:creator>
  <cp:lastModifiedBy>User</cp:lastModifiedBy>
  <cp:revision>26</cp:revision>
  <dcterms:created xsi:type="dcterms:W3CDTF">2012-03-30T06:59:12Z</dcterms:created>
  <dcterms:modified xsi:type="dcterms:W3CDTF">2018-02-07T05:17:38Z</dcterms:modified>
</cp:coreProperties>
</file>