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4C66-FB44-4FB8-A130-5161A8B8EEA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7814-2227-4112-AB8A-71BC8BB042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edsovet.su/_load-files/load/26/58/1/f/2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071678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Группа №8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ПРЕДСТАВЛЯЕТ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edsovet.su/_load-files/load/26/58/1/f/2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2071678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Как мы готовились ко дню Матери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edsovet.su/_load-files/load/26/58/1/f/2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285728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Снимали киножурнал «Ералаш»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I:\Ералаш\День матери\ералаш буквы к груди.jpg"/>
          <p:cNvPicPr>
            <a:picLocks noChangeAspect="1" noChangeArrowheads="1"/>
          </p:cNvPicPr>
          <p:nvPr/>
        </p:nvPicPr>
        <p:blipFill>
          <a:blip r:embed="rId3" cstate="print"/>
          <a:srcRect t="16901" r="9375"/>
          <a:stretch>
            <a:fillRect/>
          </a:stretch>
        </p:blipFill>
        <p:spPr bwMode="auto">
          <a:xfrm>
            <a:off x="1500166" y="1857364"/>
            <a:ext cx="6128775" cy="4214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edsovet.su/_load-files/load/26/58/1/f/2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000108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Разучивали сценки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I:\Ералаш\День матери\ваня с молотком.jpg"/>
          <p:cNvPicPr>
            <a:picLocks noChangeAspect="1" noChangeArrowheads="1"/>
          </p:cNvPicPr>
          <p:nvPr/>
        </p:nvPicPr>
        <p:blipFill>
          <a:blip r:embed="rId3" cstate="print"/>
          <a:srcRect l="13235" t="24575" r="29722" b="3529"/>
          <a:stretch>
            <a:fillRect/>
          </a:stretch>
        </p:blipFill>
        <p:spPr bwMode="auto">
          <a:xfrm>
            <a:off x="364736" y="2500306"/>
            <a:ext cx="377863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I:\Ералаш\День матери\сидят головы опустив.jpg"/>
          <p:cNvPicPr>
            <a:picLocks noChangeAspect="1" noChangeArrowheads="1"/>
          </p:cNvPicPr>
          <p:nvPr/>
        </p:nvPicPr>
        <p:blipFill>
          <a:blip r:embed="rId4"/>
          <a:srcRect l="17187" t="12500" r="10937" b="4166"/>
          <a:stretch>
            <a:fillRect/>
          </a:stretch>
        </p:blipFill>
        <p:spPr bwMode="auto">
          <a:xfrm>
            <a:off x="4572000" y="2571744"/>
            <a:ext cx="4000528" cy="347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edsovet.su/_load-files/load/26/58/1/f/2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9001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Приготовили подарки для мам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:\Ералаш\День матери\общая с чашками.jpg"/>
          <p:cNvPicPr>
            <a:picLocks noChangeAspect="1" noChangeArrowheads="1"/>
          </p:cNvPicPr>
          <p:nvPr/>
        </p:nvPicPr>
        <p:blipFill>
          <a:blip r:embed="rId3"/>
          <a:srcRect l="7143"/>
          <a:stretch>
            <a:fillRect/>
          </a:stretch>
        </p:blipFill>
        <p:spPr bwMode="auto">
          <a:xfrm>
            <a:off x="1357290" y="1285860"/>
            <a:ext cx="6500858" cy="5250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День матери-2019: поздравления в стихах и картинках - ТЕЛЕГ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День матери-2019: поздравления в стихах и картинках - ТЕЛЕГ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День матери-2019: поздравления в стихах и картинках - ТЕЛЕГРА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I:\Ералаш\День матери\поздравление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Алексеевна</dc:creator>
  <cp:lastModifiedBy>Ольга Алексеевна</cp:lastModifiedBy>
  <cp:revision>1</cp:revision>
  <dcterms:created xsi:type="dcterms:W3CDTF">2020-11-26T11:34:41Z</dcterms:created>
  <dcterms:modified xsi:type="dcterms:W3CDTF">2020-11-26T16:18:17Z</dcterms:modified>
</cp:coreProperties>
</file>