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6" r:id="rId25"/>
    <p:sldId id="282" r:id="rId26"/>
    <p:sldId id="287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80" autoAdjust="0"/>
  </p:normalViewPr>
  <p:slideViewPr>
    <p:cSldViewPr>
      <p:cViewPr varScale="1">
        <p:scale>
          <a:sx n="63" d="100"/>
          <a:sy n="63" d="100"/>
        </p:scale>
        <p:origin x="-136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2BCE9-84AA-434E-9817-D53EE656DD98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785A2-D3EE-45BD-B2AA-48DAC64DFB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785A2-D3EE-45BD-B2AA-48DAC64DFB60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785A2-D3EE-45BD-B2AA-48DAC64DFB60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зима\лес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7069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дрей\Desktop\0_88b71_22a15ea8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3305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дрей\Desktop\7lDrIUFCZt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0221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d693abafa5789f657255df4e419496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6250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6ebc61114f548258f4d15db67d0f2827_i-92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андрей\Desktop\1272602786_0_28c6f_ae131e14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lwn_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2277491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8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633351_lisa-uhod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зима\лес\1292860745_forsee1-3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3308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sled-vol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андрей\Desktop\Wolves_Winter_Snow_Two_4546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121701160_110324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709461_sled-losya-kartin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зима\0cfe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elk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7" y="0"/>
            <a:ext cx="932452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зима\fot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img_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kostroma_big_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2foto-lisy-zimoj-v-les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3096344" cy="1820649"/>
          </a:xfrm>
          <a:prstGeom prst="rect">
            <a:avLst/>
          </a:prstGeom>
          <a:noFill/>
        </p:spPr>
      </p:pic>
      <p:pic>
        <p:nvPicPr>
          <p:cNvPr id="1027" name="Picture 3" descr="C:\Users\андрей\Desktop\168504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3" y="404664"/>
            <a:ext cx="2254751" cy="1950054"/>
          </a:xfrm>
          <a:prstGeom prst="rect">
            <a:avLst/>
          </a:prstGeom>
          <a:noFill/>
        </p:spPr>
      </p:pic>
      <p:pic>
        <p:nvPicPr>
          <p:cNvPr id="1028" name="Picture 4" descr="C:\Users\андрей\Desktop\14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2258990"/>
            <a:ext cx="2878804" cy="2160064"/>
          </a:xfrm>
          <a:prstGeom prst="rect">
            <a:avLst/>
          </a:prstGeom>
          <a:noFill/>
        </p:spPr>
      </p:pic>
      <p:pic>
        <p:nvPicPr>
          <p:cNvPr id="1029" name="Picture 5" descr="C:\Users\андрей\Desktop\24468_orig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4437112"/>
            <a:ext cx="2730012" cy="2049329"/>
          </a:xfrm>
          <a:prstGeom prst="rect">
            <a:avLst/>
          </a:prstGeom>
          <a:noFill/>
        </p:spPr>
      </p:pic>
      <p:pic>
        <p:nvPicPr>
          <p:cNvPr id="1031" name="Picture 7" descr="C:\Users\андрей\Desktop\1356298575_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382829"/>
            <a:ext cx="2880320" cy="21624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зима\лес\motto.net.ua-936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2567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зима\лес\zima-les-sneg-tropinka-el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824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0_8663f_3d20866e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3863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ндрей\Desktop\1457583846_zayc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1191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дрей\Desktop\5dfcc974-a9b5-4ab0-93a5-ac86f63307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4905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дрей\Desktop\22128157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59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андрей\Desktop\531231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8827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</Words>
  <Application>Microsoft Office PowerPoint</Application>
  <PresentationFormat>Экран (4:3)</PresentationFormat>
  <Paragraphs>2</Paragraphs>
  <Slides>29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Маришка</cp:lastModifiedBy>
  <cp:revision>48</cp:revision>
  <dcterms:created xsi:type="dcterms:W3CDTF">2016-10-17T02:02:28Z</dcterms:created>
  <dcterms:modified xsi:type="dcterms:W3CDTF">2017-02-02T15:39:28Z</dcterms:modified>
</cp:coreProperties>
</file>