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ОВОЩИ УРОЖАЙ 21\ВИНОГРАД\IMG_20210902_0635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2072005" cy="2762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ОВОЩИ УРОЖАЙ 21\ВИНОГРАД\IMG_20210824_14391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31" y="1859116"/>
            <a:ext cx="2019300" cy="2691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E:\ОВОЩИ УРОЖАЙ 21\ВИНОГРАД\IMG_20210902_06584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7904" y="-320040"/>
            <a:ext cx="1922145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E:\ОВОЩИ УРОЖАЙ 21\ВИНОГРАД\IMG_20210902_06574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16024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E:\ОВОЩИ УРОЖАЙ 21\ВИНОГРАД\IMG_20210902_063942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847850" cy="2463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E:\ОВОЩИ УРОЖАЙ 21\ВИНОГРАД\IMG_20210902_063713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72" y="2542713"/>
            <a:ext cx="1809750" cy="2412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E:\ОВОЩИ УРОЖАЙ 21\ВИНОГРАД\IMG_20210902_063435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1859662" cy="2367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Рисунок 14" descr="E:\ОВОЩИ УРОЖАЙ 21\ВИНОГРАД\IMG_20210902_063341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5144"/>
            <a:ext cx="1440160" cy="1892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 descr="E:\ОВОЩИ УРОЖАЙ 21\ВИНОГРАД\IMG_20210824_143824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1925191" cy="2374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E:\ОВОЩИ УРОЖАЙ 21\ВИНОГРАД\IMG_20210824_143719.jpg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835150" cy="2446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E:\ОВОЩИ УРОЖАЙ 21\ВИНОГРАД\IMG_20210824_143711.jpg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3135"/>
            <a:ext cx="1944216" cy="2204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E:\ОВОЩИ УРОЖАЙ 21\ВИНОГРАД\IMG_20210824_143608.jpg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72" y="4550246"/>
            <a:ext cx="1791348" cy="23077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 descr="E:\ОВОЩИ УРОЖАЙ 21\ВИНОГРАД\IMG_20210824_143441.jpg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258463"/>
            <a:ext cx="1924050" cy="25641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E:\ОВОЩИ УРОЖАЙ 21\ВИНОГРАД\IMG_20210824_143430.jpg"/>
          <p:cNvPicPr/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1791780" cy="22199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Рисунок 21" descr="E:\ОВОЩИ УРОЖАЙ 21\ВИНОГРАД\IMG_20210824_143652.jpg"/>
          <p:cNvPicPr/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1832149" cy="20425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Рисунок 22" descr="C:\Users\EVM\AppData\Local\Microsoft\Windows\Temporary Internet Files\Content.Word\IMG_20200509_082257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844824"/>
            <a:ext cx="999748" cy="1236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EVM\AppData\Local\Microsoft\Windows\Temporary Internet Files\Content.Word\IMG_20200618_205508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3608" y="2060848"/>
            <a:ext cx="810827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C:\Users\EVM\AppData\Local\Microsoft\Windows\Temporary Internet Files\Content.Word\IMG_20210712_142903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31640" y="5589240"/>
            <a:ext cx="949449" cy="112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C:\Users\EVM\AppData\Local\Microsoft\Windows\Temporary Internet Files\Content.Word\IMG_20210810_165245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779912" y="5949280"/>
            <a:ext cx="826895" cy="1102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C:\Users\EVM\AppData\Local\Microsoft\Windows\Temporary Internet Files\Content.Word\IMG_20210811_112235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100393" y="2060848"/>
            <a:ext cx="1043608" cy="1068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C:\Users\EVM\AppData\Local\Microsoft\Windows\Temporary Internet Files\Content.Word\IMG_20200929_081911.jp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051720" y="4149080"/>
            <a:ext cx="936104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C:\Users\EVM\AppData\Local\Microsoft\Windows\Temporary Internet Files\Content.Word\IMG_20200703_184651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8144" y="3933056"/>
            <a:ext cx="1152128" cy="853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962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EVM</cp:lastModifiedBy>
  <cp:revision>8</cp:revision>
  <dcterms:created xsi:type="dcterms:W3CDTF">2021-09-02T16:16:02Z</dcterms:created>
  <dcterms:modified xsi:type="dcterms:W3CDTF">2021-09-05T18:23:25Z</dcterms:modified>
</cp:coreProperties>
</file>