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9" r:id="rId10"/>
    <p:sldId id="261" r:id="rId11"/>
    <p:sldId id="262" r:id="rId12"/>
    <p:sldId id="263" r:id="rId13"/>
    <p:sldId id="264" r:id="rId14"/>
    <p:sldId id="265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награды\2cfea788d6cd857_2501.91d58d7850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77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ownloads\награды\6577dd7b409d461_2512.40530b5469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" y="0"/>
            <a:ext cx="9137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406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ownloads\награды\1002624f544561b_2517.fbf5b0e1e7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9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ownloads\награды\692774046f60fe5_2510.e0b573de6a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" y="0"/>
            <a:ext cx="91429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729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ownloads\награды\b0d4230e0f3add4_2504.bb96169916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08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ownloads\награды\b4e8903291fc1ce_2503.873e0a1243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" y="9840"/>
            <a:ext cx="9134547" cy="684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1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ownloads\награды\c37d411fd6b8dd1_2508.bbccf280f5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46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ownloads\награды\cb294298449288b_2516.edbd117086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18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ownloads\награды\edd37806426e033_2515.d74263cd42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" y="0"/>
            <a:ext cx="9112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649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ownloads\награды\ef8298ef38c0c7e_2509.3f9275ab79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" y="10019"/>
            <a:ext cx="9134725" cy="68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728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награды\0d47940ebc64880_2506.de09303070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76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ownloads\награды\1b28f3c4373e6b6_2505.4fc7e98cd1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0" y="0"/>
            <a:ext cx="91485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643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ownloads\награды\3b4c1fd524b4c5d_2502.28eeabb0ff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88"/>
            <a:ext cx="9144000" cy="68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3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wnloads\награды\28bf973a54c0708_2507.d3ca07c082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1"/>
            <a:ext cx="9144000" cy="68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ownloads\награды\74b54d2a486be54_2511.501ffd5d7b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3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ownloads\награды\162f9b722c44a56_2518.9b6f98eaec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247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ownloads\награды\355c5b98d6343ad_2514.af270d29ed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" y="0"/>
            <a:ext cx="9124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62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ownloads\награды\605c794c925841e_2513.e751a84f40_g-midd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"/>
            <a:ext cx="9144000" cy="68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1304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2017-05-23T16:48:51Z</dcterms:created>
  <dcterms:modified xsi:type="dcterms:W3CDTF">2017-05-23T16:57:55Z</dcterms:modified>
</cp:coreProperties>
</file>