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5" r:id="rId4"/>
    <p:sldId id="267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8" r:id="rId15"/>
    <p:sldId id="277" r:id="rId16"/>
    <p:sldId id="280" r:id="rId17"/>
    <p:sldId id="274" r:id="rId18"/>
    <p:sldId id="279" r:id="rId19"/>
    <p:sldId id="281" r:id="rId20"/>
    <p:sldId id="282" r:id="rId21"/>
    <p:sldId id="283" r:id="rId22"/>
    <p:sldId id="261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&#1074;&#1086;&#1089;&#1087;&#1080;&#1090;&#1072;&#1090;&#1077;&#1083;&#1100;%20&#1075;&#1086;&#1076;&#1072;\DJ%20Rodikoff%20&#8211;%20&#1071;%20&#1088;&#1080;&#1089;&#1091;&#1102;%20&#1088;&#1077;&#1095;&#1082;&#1091;%20(&#1084;&#1080;&#1085;&#1091;&#1089;&#1086;&#1074;&#1082;&#1072;)%20(www.petamusic.ru).mp3" TargetMode="External"/><Relationship Id="rId1" Type="http://schemas.openxmlformats.org/officeDocument/2006/relationships/audio" Target="file:///C:\Users\&#1055;&#1086;&#1083;&#1100;&#1079;&#1086;&#1074;&#1072;&#1090;&#1077;&#1083;&#1100;\Music\&#1092;&#1083;&#1077;&#1096;&#1082;&#1072;\02%20&#1044;&#1086;&#1088;&#1086;&#1078;%20-%20&#1072;%202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CIM\115___01\MVI_1633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CIM\115___01\MVI_1635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-171400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268760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Воспитатель года </a:t>
            </a:r>
          </a:p>
          <a:p>
            <a:pPr algn="ctr"/>
            <a:r>
              <a:rPr lang="ru-RU" sz="5400" i="1" dirty="0" smtClean="0">
                <a:solidFill>
                  <a:srgbClr val="C00000"/>
                </a:solidFill>
              </a:rPr>
              <a:t>2017</a:t>
            </a:r>
            <a:endParaRPr lang="ru-RU" sz="54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7332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Потапова Клавдия Михайловна</a:t>
            </a:r>
          </a:p>
          <a:p>
            <a:r>
              <a:rPr lang="ru-RU" dirty="0" smtClean="0"/>
              <a:t>МКДОУ №3 г.Киренска.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02 Дорож - 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093296"/>
            <a:ext cx="304800" cy="304800"/>
          </a:xfrm>
          <a:prstGeom prst="rect">
            <a:avLst/>
          </a:prstGeom>
        </p:spPr>
      </p:pic>
      <p:pic>
        <p:nvPicPr>
          <p:cNvPr id="8" name="DJ Rodikoff – Я рисую речку (минусовка) (www.petamusic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"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numSld="19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043608" y="548680"/>
            <a:ext cx="612068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Образованная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916832"/>
            <a:ext cx="5868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-Киренское государственное педагогическое училище, 21 июня 2000г., учитель начальных классов</a:t>
            </a:r>
          </a:p>
          <a:p>
            <a:pPr>
              <a:defRPr/>
            </a:pPr>
            <a:r>
              <a:rPr lang="ru-RU" dirty="0" smtClean="0"/>
              <a:t>-Иркутский государственный лингвистический университете, 04 июля 2013г., менеджмент организации</a:t>
            </a:r>
          </a:p>
          <a:p>
            <a:pPr>
              <a:defRPr/>
            </a:pPr>
            <a:r>
              <a:rPr lang="ru-RU" dirty="0" smtClean="0"/>
              <a:t>-в данный момент являюсь студентом «дошкольного образования» Киренского профессионального  педагогического колледжа .</a:t>
            </a:r>
            <a:endParaRPr lang="ru-RU" dirty="0"/>
          </a:p>
        </p:txBody>
      </p:sp>
      <p:pic>
        <p:nvPicPr>
          <p:cNvPr id="11267" name="Picture 3" descr="G:\DCIM\115___01\IMG_1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06940">
            <a:off x="1143015" y="4740859"/>
            <a:ext cx="2188998" cy="1641749"/>
          </a:xfrm>
          <a:prstGeom prst="rect">
            <a:avLst/>
          </a:prstGeom>
          <a:noFill/>
        </p:spPr>
      </p:pic>
      <p:pic>
        <p:nvPicPr>
          <p:cNvPr id="11266" name="Picture 2" descr="G:\DCIM\115___01\IMG_1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9172">
            <a:off x="2863446" y="4683667"/>
            <a:ext cx="1955778" cy="1466833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Портфолио К.М\фильм о семье\IMG_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2256251" cy="169218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Пользователь\Documents\картотека\Коллекция картинок (Microsoft)\анимашки\703a1a7b021366888b6ef1243654601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21914"/>
            <a:ext cx="2859230" cy="25825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115616" y="2708920"/>
            <a:ext cx="5976664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Целеустремленная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E:\грамоты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633791">
            <a:off x="395536" y="188640"/>
            <a:ext cx="1674813" cy="2165350"/>
          </a:xfrm>
          <a:prstGeom prst="rect">
            <a:avLst/>
          </a:prstGeom>
          <a:noFill/>
        </p:spPr>
      </p:pic>
      <p:pic>
        <p:nvPicPr>
          <p:cNvPr id="6" name="Picture 2" descr="E:\грамоты\Изображение 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5049">
            <a:off x="1700691" y="422899"/>
            <a:ext cx="16494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:\грамоты\л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25072">
            <a:off x="3513695" y="214706"/>
            <a:ext cx="16494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G:\DCIM\107___02\IMG_0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42926">
            <a:off x="5319279" y="209954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G:\DCIM\107___02\IMG_08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7687">
            <a:off x="7202719" y="761358"/>
            <a:ext cx="161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G:\DCIM\107___02\IMG_09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49982">
            <a:off x="152400" y="3733800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:\DCIM\107___02\IMG_09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83876">
            <a:off x="2133600" y="3810000"/>
            <a:ext cx="16954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G:\DCIM\107___02\IMG_08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38217">
            <a:off x="4114800" y="3733800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G:\DCIM\107___02\IMG_089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37600">
            <a:off x="6882658" y="2801839"/>
            <a:ext cx="1676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DCIM\107___02\IMG_089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4077072"/>
            <a:ext cx="196215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Users\Пользователь\Desktop\Аниме_рисунки\Настроение\15019047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844824"/>
            <a:ext cx="1454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Users\Пользователь\Desktop\Аниме_рисунки\Настроение\1501904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5157192"/>
            <a:ext cx="106218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C:\Users\Пользователь\Desktop\Аниме_рисунки\Настроение\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12360" y="5013176"/>
            <a:ext cx="115068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Пользователь\Desktop\Аниме_рисунки\Настроение\link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5085184"/>
            <a:ext cx="1151835" cy="162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C:\Users\Пользователь\Desktop\Аниме_рисунки\Настроение\15019208d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8024" y="1124744"/>
            <a:ext cx="993983" cy="14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339752" y="404664"/>
            <a:ext cx="396044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Современная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DCIM\107___02\IMG_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168352" cy="2376264"/>
          </a:xfrm>
          <a:prstGeom prst="rect">
            <a:avLst/>
          </a:prstGeom>
          <a:noFill/>
        </p:spPr>
      </p:pic>
      <p:pic>
        <p:nvPicPr>
          <p:cNvPr id="6147" name="Picture 3" descr="G:\DCIM\105___12\IMG_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467877" cy="2600908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cuments\картотека\Коллекция картинок (Microsoft)\анимашки\bc5eb2b0fecb8c09262821298c30688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17032"/>
            <a:ext cx="2894434" cy="28944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4283968" y="836712"/>
            <a:ext cx="432048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Активная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Пользователь\Desktop\фото визитка\актив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12368" cy="2484276"/>
          </a:xfrm>
          <a:prstGeom prst="rect">
            <a:avLst/>
          </a:prstGeom>
          <a:noFill/>
        </p:spPr>
      </p:pic>
      <p:pic>
        <p:nvPicPr>
          <p:cNvPr id="4" name="Picture 2" descr="G:\DCIM\105___12\IMG_0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096344" cy="2322258"/>
          </a:xfrm>
          <a:prstGeom prst="rect">
            <a:avLst/>
          </a:prstGeom>
          <a:noFill/>
        </p:spPr>
      </p:pic>
      <p:pic>
        <p:nvPicPr>
          <p:cNvPr id="7171" name="Picture 3" descr="G:\DCIM\110___05\IMG_14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88840"/>
            <a:ext cx="2843808" cy="2132856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МКДОУ_№3\Е.В\фестиваль\SAM_0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293096"/>
            <a:ext cx="2952328" cy="221424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ocuments\картотека\Коллекция картинок (Microsoft)\анимашки\7a4eda219068110e63d969c067428e7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06084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131840" y="2276872"/>
            <a:ext cx="2786608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Артистичная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Пользователь\Desktop\фото визитка\артистична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520280" cy="180020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фото визитка\IMG_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2688299" cy="201622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фото визитка\IMG_0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09120"/>
            <a:ext cx="2592288" cy="194421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фото визитка\IMG_1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6162" y="188640"/>
            <a:ext cx="2880319" cy="216024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Pictures\фото\потапова\IMG_29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564904"/>
            <a:ext cx="2139702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915816" y="980728"/>
            <a:ext cx="3960440" cy="86409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Веселая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Пользователь\Desktop\фото визитка\весела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448272" cy="3264363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Pictures\фото\ярмарка\SDC11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924944"/>
            <a:ext cx="2146744" cy="2952328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Pictures\фото\потапова\IMG_1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2787774" cy="3717032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ocuments\картотека\Коллекция картинок (Microsoft)\анимашки\аб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76672"/>
            <a:ext cx="1645897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555776" y="2276872"/>
            <a:ext cx="3888432" cy="804672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Творческая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Пользователь\Desktop\фото визитка\IMG_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88640"/>
            <a:ext cx="2520280" cy="189021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ото визитка\IMG_1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2304256" cy="1728192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фото визитка\IMG_1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496278" cy="1872208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фото визитка\IMG_0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2304256" cy="1728191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фото визитка\IMG_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04664"/>
            <a:ext cx="1188132" cy="1584176"/>
          </a:xfrm>
          <a:prstGeom prst="rect">
            <a:avLst/>
          </a:prstGeom>
          <a:noFill/>
        </p:spPr>
      </p:pic>
      <p:pic>
        <p:nvPicPr>
          <p:cNvPr id="1026" name="Picture 2" descr="G:\DCIM\115___01\IMG_16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2276872"/>
            <a:ext cx="2304256" cy="1728192"/>
          </a:xfrm>
          <a:prstGeom prst="rect">
            <a:avLst/>
          </a:prstGeom>
          <a:noFill/>
        </p:spPr>
      </p:pic>
      <p:pic>
        <p:nvPicPr>
          <p:cNvPr id="1027" name="Picture 3" descr="G:\DCIM\115___01\IMG_16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3140968"/>
            <a:ext cx="2099725" cy="1574794"/>
          </a:xfrm>
          <a:prstGeom prst="rect">
            <a:avLst/>
          </a:prstGeom>
          <a:noFill/>
        </p:spPr>
      </p:pic>
      <p:pic>
        <p:nvPicPr>
          <p:cNvPr id="1028" name="Picture 4" descr="G:\DCIM\115___01\IMG_16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509120"/>
            <a:ext cx="2387757" cy="1790818"/>
          </a:xfrm>
          <a:prstGeom prst="rect">
            <a:avLst/>
          </a:prstGeom>
          <a:noFill/>
        </p:spPr>
      </p:pic>
      <p:pic>
        <p:nvPicPr>
          <p:cNvPr id="1029" name="Picture 5" descr="G:\DCIM\115___01\IMG_16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941168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483768" y="332656"/>
            <a:ext cx="4320480" cy="8046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Спортивная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Пользователь\Desktop\фото визитка\спорти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072341" cy="2304256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фото визитка\спортивн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3701" y="3717032"/>
            <a:ext cx="3048339" cy="2286254"/>
          </a:xfrm>
          <a:prstGeom prst="rect">
            <a:avLst/>
          </a:prstGeom>
          <a:noFill/>
        </p:spPr>
      </p:pic>
      <p:pic>
        <p:nvPicPr>
          <p:cNvPr id="9218" name="Picture 2" descr="C:\Users\Пользователь\Desktop\МКДОУ_№3\Е.В\здоровье\SAM_0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3155843" cy="2366882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cuments\картотека\Коллекция картинок (Microsoft)\анимашки\12860cc6082fc24395f449986b7130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196752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фото визитка\заботлив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048672" cy="403244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755576" y="5301208"/>
            <a:ext cx="4370784" cy="804672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Заботливая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Users\Пользователь\Documents\картотека\Коллекция картинок (Microsoft)\анимашки\7a4eda219068110e63d969c067428e7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Способная вывести в жизнь здоровых, веселых и счастливых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194" name="Picture 2" descr="G:\DCIM\105___12\IMG_0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326335" cy="39947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Picture 2" descr="C:\Users\Пользователь\Desktop\Аниме_рисунки\';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056784" cy="5935613"/>
          </a:xfrm>
          <a:prstGeom prst="rect">
            <a:avLst/>
          </a:prstGeom>
          <a:noFill/>
        </p:spPr>
      </p:pic>
      <p:sp>
        <p:nvSpPr>
          <p:cNvPr id="4" name="Загнутый угол 3"/>
          <p:cNvSpPr/>
          <p:nvPr/>
        </p:nvSpPr>
        <p:spPr>
          <a:xfrm>
            <a:off x="179512" y="5589240"/>
            <a:ext cx="4320480" cy="108012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Современная жизнь стремительна и переменчива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MVI_163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7968885" cy="5976664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MVI_163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7968885" cy="5976664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 smtClean="0">
                <a:solidFill>
                  <a:srgbClr val="C00000"/>
                </a:solidFill>
              </a:rPr>
              <a:t>Спасибо!</a:t>
            </a:r>
            <a:endParaRPr lang="ru-RU" sz="115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1" name="Picture 3" descr="C:\Users\Пользователь\Documents\картотека\Коллекция картинок (Microsoft)\2000_100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1152128" cy="115212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267744" y="260648"/>
            <a:ext cx="6624736" cy="12241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Течет время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мир меняется</a:t>
            </a:r>
          </a:p>
        </p:txBody>
      </p:sp>
      <p:pic>
        <p:nvPicPr>
          <p:cNvPr id="2052" name="Picture 4" descr="C:\Users\Пользователь\Desktop\ИРА\картинки\726924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030670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2" descr="C:\Documents and Settings\Admin\Мои документы\документация\НОД\родной край\kire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136903" cy="5444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661248"/>
            <a:ext cx="856895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 делают это люди рабочие, ученые, политики, люди всех профессий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они были детьми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 descr="C:\Users\Пользователь\Desktop\ИРА\картинки\мои 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сегодня- это люди, которые будут менять жизнь завтра!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 descr="C:\Users\Пользователь\Desktop\Аниме_рисунки\q,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958408" cy="49851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Кто поможет детям в решении этой задачи?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G:\DCIM\100___07\IMG_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Конечно же Я!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2" name="Picture 2" descr="C:\Users\Пользователь\Desktop\фото визитка\SAM_24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499992" y="1412776"/>
            <a:ext cx="4176464" cy="4464496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Потапова Клавдия Михайловна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Воспитатель МКДОУ «Детский сад №3» г.Киренска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Родилась 28 августа 1981г.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Работаю в дошкольном учреждении с 2006г. воспитателем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Педагогический стаж15лет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836712"/>
            <a:ext cx="6840760" cy="49685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002060"/>
                </a:solidFill>
              </a:rPr>
              <a:t>КАКАЯ?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Пользователь\Documents\картотека\Коллекция картинок (Microsoft)\анимашки\b2b6bb39908c0ea29f77b76742bf881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114153" cy="234440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172</Words>
  <Application>Microsoft Office PowerPoint</Application>
  <PresentationFormat>Экран (4:3)</PresentationFormat>
  <Paragraphs>54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Все они были детьми</vt:lpstr>
      <vt:lpstr>Дети сегодня- это люди, которые будут менять жизнь завтра!</vt:lpstr>
      <vt:lpstr>Кто поможет детям в решении этой задачи?</vt:lpstr>
      <vt:lpstr>Конечно же Я!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Способная вывести в жизнь здоровых, веселых и счастливых детей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SPecialiST</cp:lastModifiedBy>
  <cp:revision>72</cp:revision>
  <dcterms:created xsi:type="dcterms:W3CDTF">2015-03-05T13:12:10Z</dcterms:created>
  <dcterms:modified xsi:type="dcterms:W3CDTF">2017-01-11T04:56:54Z</dcterms:modified>
</cp:coreProperties>
</file>