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6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1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84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Лист1!$A$2:$A$5</c:f>
              <c:numCache>
                <c:formatCode>0%</c:formatCode>
                <c:ptCount val="4"/>
                <c:pt idx="0">
                  <c:v>0.9600000000000003</c:v>
                </c:pt>
                <c:pt idx="1">
                  <c:v>4.0000000000000029E-2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spPr>
    <a:solidFill>
      <a:schemeClr val="bg1"/>
    </a:solidFill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601882455197353E-2"/>
          <c:y val="1.9642319956681305E-2"/>
          <c:w val="0.95237236816523485"/>
          <c:h val="0.98035768004331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cat>
            <c:numRef>
              <c:f>Лист1!$A$2:$A$5</c:f>
              <c:numCache>
                <c:formatCode>0%</c:formatCode>
                <c:ptCount val="4"/>
                <c:pt idx="0">
                  <c:v>0.9600000000000003</c:v>
                </c:pt>
                <c:pt idx="1">
                  <c:v>4.0000000000000022E-2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4</c:v>
                </c:pt>
              </c:numCache>
            </c:numRef>
          </c:val>
        </c:ser>
      </c:pie3DChart>
      <c:spPr>
        <a:solidFill>
          <a:schemeClr val="bg1"/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spPr>
    <a:ln>
      <a:solidFill>
        <a:schemeClr val="tx1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4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87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2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56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00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70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29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75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1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1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BF0E-53D7-4A99-A1B2-7C0EF113FEA3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89B9-03E2-4191-9002-095455D76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 классы 6,8,11\изображения\9764537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501122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Фракталы – новый тип цифрового искусства</a:t>
            </a:r>
            <a:endParaRPr lang="ru-RU" sz="7200" dirty="0">
              <a:solidFill>
                <a:schemeClr val="accent3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Красота — это бесконечность,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выраженная в законченной форме.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Фридрих Шеллинг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3950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униципальное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бюджетное образовательное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учреждение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основная общеобразовательная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школа №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1923" y="5657671"/>
            <a:ext cx="6121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Выполнили: Верещагина А.,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Храмова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А.                                                     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Руководитель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Шевцова Н.В.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                                                  </a:t>
            </a:r>
            <a:endParaRPr lang="ru-RU" dirty="0"/>
          </a:p>
          <a:p>
            <a:r>
              <a:rPr lang="ru-RU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1664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96396" cy="105156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Актуальность  данной  темы  обусловлена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" y="1700808"/>
            <a:ext cx="8183880" cy="2160240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необходимостью </a:t>
            </a:r>
            <a:r>
              <a:rPr lang="ru-RU" b="1" dirty="0">
                <a:solidFill>
                  <a:schemeClr val="bg1"/>
                </a:solidFill>
              </a:rPr>
              <a:t>изучения нового типа цифрового искусства, так как  оно  являются ярчайшим явлением в современном </a:t>
            </a:r>
            <a:r>
              <a:rPr lang="ru-RU" b="1" dirty="0" smtClean="0">
                <a:solidFill>
                  <a:schemeClr val="bg1"/>
                </a:solidFill>
              </a:rPr>
              <a:t>мире.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C:\Users\ольга\Desktop\Neon_Jewelry_by_Zue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5579"/>
            <a:ext cx="3449706" cy="28317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льга\Desktop\Unreal_by_Zue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9" y="3284984"/>
            <a:ext cx="4293230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6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766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Цель исследования</a:t>
            </a:r>
            <a:r>
              <a:rPr lang="ru-RU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: </a:t>
            </a:r>
            <a:r>
              <a:rPr lang="ru-RU" sz="6000" b="1" dirty="0" smtClean="0">
                <a:solidFill>
                  <a:schemeClr val="bg1"/>
                </a:solidFill>
              </a:rPr>
              <a:t>фракталы в изобразительном искусстве.</a:t>
            </a:r>
            <a:endParaRPr lang="ru-RU" sz="6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D:\777 классы 6,8,11\изображения\оформление\62850363_ms0z1gf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276" y="4869160"/>
            <a:ext cx="570843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41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65944700_612k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60648"/>
            <a:ext cx="8712968" cy="17465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1952625" algn="l"/>
              </a:tabLs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атематические алгоритмы и формулы – это не только цифры, но и способ создавать завораживающие изображения, на которые можно смотреть не менее продолжительно, чем на костер или воду.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Фрактальное искусство – новый тип цифрового искусства.</a:t>
            </a:r>
          </a:p>
        </p:txBody>
      </p:sp>
      <p:pic>
        <p:nvPicPr>
          <p:cNvPr id="9218" name="Picture 2" descr="C:\Users\ольга\Desktop\75664575_large_af56cb34a95671db2f2196341c378352d3izbct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760640" cy="51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fractal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8737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30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Fractal_Storm_by_nmsmi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10"/>
            <a:ext cx="9144104" cy="68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\Desktop\Tutorial_Fractal_by_Taser_Ra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8406">
            <a:off x="697731" y="3226407"/>
            <a:ext cx="384016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8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832648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ольга\Desktop\fractal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7905">
            <a:off x="4232308" y="1245417"/>
            <a:ext cx="3950842" cy="436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льга\Desktop\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654152" cy="36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15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046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ольга\Desktop\Fleur_D__apo_by_mynameisha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322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ольга\Desktop\0_1c85b_f2853a6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58289"/>
            <a:ext cx="3232497" cy="27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ольга\Desktop\0_1c872_ddcc309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91312"/>
            <a:ext cx="3665984" cy="32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45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ольга\Desktop\ZkMjAtM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ольга\Desktop\84e10498bd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ольга\Desktop\FmYWZiYW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" y="-1"/>
            <a:ext cx="91448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28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ольга\Desktop\34561156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4" y="1052736"/>
            <a:ext cx="799288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0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87266" cy="61206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C:\Users\ольга\Desktop\1352789978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741"/>
            <a:ext cx="5962651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665" y="2308810"/>
            <a:ext cx="2352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Сильвия </a:t>
            </a:r>
            <a:r>
              <a:rPr lang="ru-RU" sz="2000" b="1" dirty="0" err="1">
                <a:solidFill>
                  <a:schemeClr val="bg1"/>
                </a:solidFill>
              </a:rPr>
              <a:t>Кордедда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 descr="C:\Users\ольга\Desktop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871" y="1365014"/>
            <a:ext cx="3859024" cy="24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5580" y="3351264"/>
            <a:ext cx="1537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Lucid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Light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C:\Users\ольга\Desktop\Neon_Jewelry_by_Zue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37" y="3444145"/>
            <a:ext cx="3674852" cy="2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esktop\Sporogenesis_by_Zueu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576" y="3772653"/>
            <a:ext cx="4213319" cy="26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9079" y="5661248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Zueuk'a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38167" y="5844833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Zueuk'a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73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sstarr_Par_17546_File_175_136_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5292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summer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12168" cy="15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6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ефераты 2013 год\Кузичкина К\фрактальное искусство\фильм\цветы\0_209d1_dc3ab3c8_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ефераты 2013 год\Кузичкина К\фрактальное искусство\фильм\цветы\0_1c865_5fc4f6b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29931">
            <a:off x="487876" y="1102721"/>
            <a:ext cx="2757975" cy="25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ефераты 2013 год\Кузичкина К\фрактальное искусство\фильм\цветы\0_1c862_87fc97d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4728">
            <a:off x="5873556" y="3602102"/>
            <a:ext cx="2888881" cy="25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ефераты 2013 год\Кузичкина К\фрактальное искусство\фильм\цветы\0_209da_57add35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2066da517894dca50795675986d8a4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6577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ьга\Desktop\image-2486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57399">
            <a:off x="637192" y="4390736"/>
            <a:ext cx="1949490" cy="19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28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ограмма\фракталы мои\арввапврвпрвр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0"/>
            <a:ext cx="311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Мой первый опыт.</a:t>
            </a:r>
          </a:p>
        </p:txBody>
      </p:sp>
    </p:spTree>
    <p:extLst>
      <p:ext uri="{BB962C8B-B14F-4D97-AF65-F5344CB8AC3E}">
        <p14:creationId xmlns:p14="http://schemas.microsoft.com/office/powerpoint/2010/main" xmlns="" val="32189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фрактальное искусство\фракталы мои и Кати\не знаю как это назвать,но вроде краси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60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144" y="7777"/>
            <a:ext cx="439248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latin typeface="Monotype Corsiva"/>
                <a:ea typeface="Calibri"/>
                <a:cs typeface="Times New Roman"/>
              </a:rPr>
              <a:t>Мир в розовых </a:t>
            </a:r>
            <a:r>
              <a:rPr lang="ru-RU" sz="3600" dirty="0" smtClean="0">
                <a:solidFill>
                  <a:schemeClr val="bg1"/>
                </a:solidFill>
                <a:latin typeface="Monotype Corsiva"/>
                <a:ea typeface="Calibri"/>
                <a:cs typeface="Times New Roman"/>
              </a:rPr>
              <a:t>очках…</a:t>
            </a:r>
            <a:r>
              <a:rPr lang="ru-RU" dirty="0" smtClean="0">
                <a:latin typeface="Monotype Corsiva"/>
                <a:ea typeface="Calibri"/>
                <a:cs typeface="Times New Roman"/>
              </a:rPr>
              <a:t>.</a:t>
            </a:r>
            <a:endParaRPr lang="ru-RU" sz="9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8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рактальное искусство\фракталы мои и Кати\Затм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733256"/>
            <a:ext cx="352839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Monotype Corsiva"/>
                <a:ea typeface="Calibri"/>
                <a:cs typeface="Times New Roman"/>
              </a:rPr>
              <a:t>Озоновая дыра.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25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Ц</a:t>
            </a:r>
            <a:r>
              <a:rPr lang="ru-RU" dirty="0" smtClean="0">
                <a:solidFill>
                  <a:schemeClr val="bg1"/>
                </a:solidFill>
              </a:rPr>
              <a:t>ифровые </a:t>
            </a:r>
            <a:r>
              <a:rPr lang="ru-RU" dirty="0">
                <a:solidFill>
                  <a:schemeClr val="bg1"/>
                </a:solidFill>
              </a:rPr>
              <a:t>компьютерные технологии определили целый ряд существенных изменений в современном изобразительном искусстве, и прежде всего: позволили ему выйти в совершенно новую виртуальную реальность электронного типа, что художественное фрактальное творчество представляет собой сложный информационный процесс и что фрактальное искусство – это именно искусство. </a:t>
            </a:r>
          </a:p>
        </p:txBody>
      </p:sp>
    </p:spTree>
    <p:extLst>
      <p:ext uri="{BB962C8B-B14F-4D97-AF65-F5344CB8AC3E}">
        <p14:creationId xmlns:p14="http://schemas.microsoft.com/office/powerpoint/2010/main" xmlns="" val="69220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Новая папка\92019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Фракталы от Keith Mackey\31925548_1220895108_frac2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Фракталы от Satu Oli (Финляндия)\27446684_1213810277_Metsakukkia_by_magnusti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67544" y="1628800"/>
            <a:ext cx="8208912" cy="3312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"Красота спасет мир"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Ф.М.Достоевский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. 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713478"/>
            <a:ext cx="8229600" cy="1252736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Ц</a:t>
            </a:r>
            <a:r>
              <a:rPr lang="ru-RU" dirty="0" smtClean="0">
                <a:solidFill>
                  <a:schemeClr val="bg1"/>
                </a:solidFill>
              </a:rPr>
              <a:t>ифровое </a:t>
            </a:r>
            <a:r>
              <a:rPr lang="ru-RU" dirty="0">
                <a:solidFill>
                  <a:schemeClr val="bg1"/>
                </a:solidFill>
              </a:rPr>
              <a:t>компьютерное искусство конца XX – начала </a:t>
            </a:r>
            <a:r>
              <a:rPr lang="en-US" dirty="0">
                <a:solidFill>
                  <a:schemeClr val="bg1"/>
                </a:solidFill>
              </a:rPr>
              <a:t>XXI</a:t>
            </a:r>
            <a:r>
              <a:rPr lang="ru-RU" dirty="0">
                <a:solidFill>
                  <a:schemeClr val="bg1"/>
                </a:solidFill>
              </a:rPr>
              <a:t> виртуозно освоило приемы </a:t>
            </a:r>
            <a:r>
              <a:rPr lang="ru-RU" dirty="0" smtClean="0">
                <a:solidFill>
                  <a:schemeClr val="bg1"/>
                </a:solidFill>
              </a:rPr>
              <a:t>постмодернизма.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ольга\Desktop\040-Postmodernizm-Paul-Salvator-Goldengreen-The-Painter-Pri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9031">
            <a:off x="540283" y="2466877"/>
            <a:ext cx="4831689" cy="33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1351780153_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5245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44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Фрактальное искусство.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ольга\Desktop\1244697798_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7020">
            <a:off x="674688" y="2086668"/>
            <a:ext cx="3807113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1352789904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054" y="1621868"/>
            <a:ext cx="4380583" cy="28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1285394050_0lik_ru_amazing_fractal_artwor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4676">
            <a:off x="6082775" y="3381259"/>
            <a:ext cx="2627617" cy="31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44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ольга\Desktop\ca538c343179bf0fbdfab6cd10469afd1238657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2" y="0"/>
            <a:ext cx="9164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7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4941168"/>
            <a:ext cx="8183880" cy="1411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означают эти слова «фрактал», «фрактальное искусство»?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978768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Само </a:t>
            </a:r>
            <a:r>
              <a:rPr lang="ru-RU" b="1" dirty="0">
                <a:solidFill>
                  <a:schemeClr val="bg1"/>
                </a:solidFill>
              </a:rPr>
              <a:t>слово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фрактал</a:t>
            </a:r>
            <a:r>
              <a:rPr lang="ru-RU" b="1" dirty="0">
                <a:solidFill>
                  <a:schemeClr val="bg1"/>
                </a:solidFill>
              </a:rPr>
              <a:t> образовано от латинского </a:t>
            </a:r>
            <a:r>
              <a:rPr lang="ru-RU" b="1" dirty="0" err="1">
                <a:solidFill>
                  <a:schemeClr val="bg1"/>
                </a:solidFill>
              </a:rPr>
              <a:t>fractus</a:t>
            </a:r>
            <a:r>
              <a:rPr lang="ru-RU" b="1" dirty="0">
                <a:solidFill>
                  <a:schemeClr val="bg1"/>
                </a:solidFill>
              </a:rPr>
              <a:t> и в переводе означает "состоящий из фрагментов". Фрактал - это объект с очень сложной геометрией, бесконечно повторяющийся сам в себе.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Фрактальное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искусство </a:t>
            </a:r>
            <a:r>
              <a:rPr lang="ru-RU" b="1" dirty="0">
                <a:solidFill>
                  <a:schemeClr val="bg1"/>
                </a:solidFill>
              </a:rPr>
              <a:t>– это искусство, созданное математическими формулами, только принявшее другое, куда как более изящное и красивое обличие.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Слышали </a:t>
            </a:r>
            <a:r>
              <a:rPr lang="ru-RU" dirty="0">
                <a:solidFill>
                  <a:schemeClr val="bg1"/>
                </a:solidFill>
              </a:rPr>
              <a:t>ли Вы что-нибудь о фрактальном искусстве?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22"/>
          <a:stretch>
            <a:fillRect/>
          </a:stretch>
        </p:blipFill>
        <p:spPr bwMode="auto">
          <a:xfrm>
            <a:off x="1403647" y="1484784"/>
            <a:ext cx="6336704" cy="4392488"/>
          </a:xfrm>
          <a:prstGeom prst="rect">
            <a:avLst/>
          </a:prstGeom>
          <a:solidFill>
            <a:srgbClr val="FFFFFF"/>
          </a:solidFill>
          <a:ln w="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03648" y="5810021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 – 27%.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Нет – 58%.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Затрудняюсь ответить – 15%.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5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2" y="-242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Хотелось ли Вам узнать больше о новом типе цифрового искусства?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0675540"/>
              </p:ext>
            </p:extLst>
          </p:nvPr>
        </p:nvGraphicFramePr>
        <p:xfrm>
          <a:off x="971600" y="1556792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 – 96%.</a:t>
            </a:r>
          </a:p>
          <a:p>
            <a:r>
              <a:rPr lang="ru-RU" dirty="0">
                <a:solidFill>
                  <a:schemeClr val="bg1"/>
                </a:solidFill>
              </a:rPr>
              <a:t>Нет – 4%.</a:t>
            </a:r>
          </a:p>
        </p:txBody>
      </p:sp>
    </p:spTree>
    <p:extLst>
      <p:ext uri="{BB962C8B-B14F-4D97-AF65-F5344CB8AC3E}">
        <p14:creationId xmlns:p14="http://schemas.microsoft.com/office/powerpoint/2010/main" xmlns="" val="358066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esktop\1e7c8941c9515d634a9a6b390810a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Согласны ли вы с выражением «Фрактальное искусство – это именно искусство»?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4540898"/>
              </p:ext>
            </p:extLst>
          </p:nvPr>
        </p:nvGraphicFramePr>
        <p:xfrm>
          <a:off x="1074439" y="1916832"/>
          <a:ext cx="699512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 – 96%.                         </a:t>
            </a:r>
          </a:p>
          <a:p>
            <a:r>
              <a:rPr lang="ru-RU" dirty="0">
                <a:solidFill>
                  <a:schemeClr val="bg1"/>
                </a:solidFill>
              </a:rPr>
              <a:t>Нет – 4%.</a:t>
            </a:r>
          </a:p>
        </p:txBody>
      </p:sp>
    </p:spTree>
    <p:extLst>
      <p:ext uri="{BB962C8B-B14F-4D97-AF65-F5344CB8AC3E}">
        <p14:creationId xmlns:p14="http://schemas.microsoft.com/office/powerpoint/2010/main" xmlns="" val="19180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303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Фракталы – новый тип цифрового искусства</vt:lpstr>
      <vt:lpstr>Слайд 2</vt:lpstr>
      <vt:lpstr>Слайд 3</vt:lpstr>
      <vt:lpstr>Фрактальное искусство.</vt:lpstr>
      <vt:lpstr>Слайд 5</vt:lpstr>
      <vt:lpstr> А что означают эти слова «фрактал», «фрактальное искусство»? </vt:lpstr>
      <vt:lpstr>Слышали ли Вы что-нибудь о фрактальном искусстве? </vt:lpstr>
      <vt:lpstr>Хотелось ли Вам узнать больше о новом типе цифрового искусства?</vt:lpstr>
      <vt:lpstr>Согласны ли вы с выражением «Фрактальное искусство – это именно искусство»?</vt:lpstr>
      <vt:lpstr>Актуальность  данной  темы  обусловлена</vt:lpstr>
      <vt:lpstr>Слайд 11</vt:lpstr>
      <vt:lpstr>Слайд 12</vt:lpstr>
      <vt:lpstr>Фрактальное искусство – новый тип цифрового искусства.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Наташа</cp:lastModifiedBy>
  <cp:revision>50</cp:revision>
  <dcterms:created xsi:type="dcterms:W3CDTF">2013-02-26T18:20:27Z</dcterms:created>
  <dcterms:modified xsi:type="dcterms:W3CDTF">2014-02-17T12:26:42Z</dcterms:modified>
</cp:coreProperties>
</file>