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6497158-0056-41E5-A421-D8C677946BF4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66FB9C8-28D7-437E-AE38-7A80EC310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497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7158-0056-41E5-A421-D8C677946BF4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B9C8-28D7-437E-AE38-7A80EC310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24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7158-0056-41E5-A421-D8C677946BF4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B9C8-28D7-437E-AE38-7A80EC310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0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7158-0056-41E5-A421-D8C677946BF4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B9C8-28D7-437E-AE38-7A80EC310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8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6497158-0056-41E5-A421-D8C677946BF4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66FB9C8-28D7-437E-AE38-7A80EC310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930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7158-0056-41E5-A421-D8C677946BF4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B9C8-28D7-437E-AE38-7A80EC310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09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7158-0056-41E5-A421-D8C677946BF4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B9C8-28D7-437E-AE38-7A80EC310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9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7158-0056-41E5-A421-D8C677946BF4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B9C8-28D7-437E-AE38-7A80EC310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79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7158-0056-41E5-A421-D8C677946BF4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B9C8-28D7-437E-AE38-7A80EC310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91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7158-0056-41E5-A421-D8C677946BF4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6FB9C8-28D7-437E-AE38-7A80EC310C9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300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6497158-0056-41E5-A421-D8C677946BF4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6FB9C8-28D7-437E-AE38-7A80EC310C9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600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6497158-0056-41E5-A421-D8C677946BF4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66FB9C8-28D7-437E-AE38-7A80EC310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65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1390618"/>
            <a:ext cx="9068586" cy="2590800"/>
          </a:xfrm>
        </p:spPr>
        <p:txBody>
          <a:bodyPr/>
          <a:lstStyle/>
          <a:p>
            <a:r>
              <a:rPr lang="ru-RU" sz="3600" dirty="0" smtClean="0"/>
              <a:t>Словарик по литературе на тему: « незаслуженно забытые слова»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1" y="3551152"/>
            <a:ext cx="4600283" cy="1531487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Работу выполнили: ученицы 7 класса, </a:t>
            </a:r>
            <a:r>
              <a:rPr lang="ru-RU" sz="2400" dirty="0" err="1"/>
              <a:t>К</a:t>
            </a:r>
            <a:r>
              <a:rPr lang="ru-RU" sz="2400" dirty="0" err="1" smtClean="0"/>
              <a:t>лементьева</a:t>
            </a:r>
            <a:r>
              <a:rPr lang="ru-RU" sz="2400" dirty="0" smtClean="0"/>
              <a:t> Марина, Николаева Ульяна.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7742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07" y="249382"/>
            <a:ext cx="11732820" cy="63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01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6721" y="1332545"/>
            <a:ext cx="889857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Нарекать:</a:t>
            </a:r>
          </a:p>
          <a:p>
            <a:r>
              <a:rPr lang="ru-RU" sz="4400" dirty="0" smtClean="0"/>
              <a:t>1. Называть, именовать; давать имя, названье, зов, кличку. </a:t>
            </a:r>
          </a:p>
          <a:p>
            <a:r>
              <a:rPr lang="ru-RU" sz="4400" dirty="0" smtClean="0"/>
              <a:t>2. Наговаривать, обвинять, порицать, укорять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669499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910" y="463137"/>
            <a:ext cx="10414658" cy="536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Пожаловать: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Дать в качестве награды, одарить чем-либо, подарить что-либо. Возвести в какой-либо чин, присвоить какое-либо звание или назначить на какую-либо должность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77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107" y="609600"/>
            <a:ext cx="7391786" cy="5334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err="1">
                <a:solidFill>
                  <a:schemeClr val="tx1"/>
                </a:solidFill>
              </a:rPr>
              <a:t>Раздольице</a:t>
            </a:r>
            <a:r>
              <a:rPr lang="ru-RU" sz="2400" dirty="0">
                <a:solidFill>
                  <a:schemeClr val="tx1"/>
                </a:solidFill>
              </a:rPr>
              <a:t>:</a:t>
            </a:r>
          </a:p>
          <a:p>
            <a:r>
              <a:rPr lang="ru-RU" sz="2400" dirty="0">
                <a:solidFill>
                  <a:schemeClr val="tx1"/>
                </a:solidFill>
              </a:rPr>
              <a:t>Широкое свободное пространство; простор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660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025" y="880129"/>
            <a:ext cx="7378028" cy="491107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Крёстный отец (крёстный) — мужчина по отношению к тому, кого он крестил.</a:t>
            </a:r>
          </a:p>
        </p:txBody>
      </p:sp>
    </p:spTree>
    <p:extLst>
      <p:ext uri="{BB962C8B-B14F-4D97-AF65-F5344CB8AC3E}">
        <p14:creationId xmlns:p14="http://schemas.microsoft.com/office/powerpoint/2010/main" val="1020825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835" y="258410"/>
            <a:ext cx="6942612" cy="617892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96400" y="730332"/>
            <a:ext cx="2430780" cy="350520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Сошка или сошки. Сошка (сошки, </a:t>
            </a:r>
            <a:r>
              <a:rPr lang="ru-RU" sz="1800" dirty="0" err="1">
                <a:solidFill>
                  <a:schemeClr val="tx1"/>
                </a:solidFill>
              </a:rPr>
              <a:t>подсошник</a:t>
            </a:r>
            <a:r>
              <a:rPr lang="ru-RU" sz="1800" dirty="0">
                <a:solidFill>
                  <a:schemeClr val="tx1"/>
                </a:solidFill>
              </a:rPr>
              <a:t>, двунога) — упор для огнестрельного оружия или арбалета. Сошка в фотографии — то же </a:t>
            </a:r>
            <a:r>
              <a:rPr lang="ru-RU" sz="1800" dirty="0" err="1">
                <a:solidFill>
                  <a:schemeClr val="tx1"/>
                </a:solidFill>
              </a:rPr>
              <a:t>монопод</a:t>
            </a:r>
            <a:r>
              <a:rPr lang="ru-RU" sz="1800" dirty="0">
                <a:solidFill>
                  <a:schemeClr val="tx1"/>
                </a:solidFill>
              </a:rPr>
              <a:t>, вид упора для фотоаппарата. Сошки — село в </a:t>
            </a:r>
            <a:r>
              <a:rPr lang="ru-RU" sz="1800" dirty="0" err="1">
                <a:solidFill>
                  <a:schemeClr val="tx1"/>
                </a:solidFill>
              </a:rPr>
              <a:t>Грязинском</a:t>
            </a:r>
            <a:r>
              <a:rPr lang="ru-RU" sz="1800" dirty="0">
                <a:solidFill>
                  <a:schemeClr val="tx1"/>
                </a:solidFill>
              </a:rPr>
              <a:t> районе Липецкой области России</a:t>
            </a:r>
          </a:p>
        </p:txBody>
      </p:sp>
    </p:spTree>
    <p:extLst>
      <p:ext uri="{BB962C8B-B14F-4D97-AF65-F5344CB8AC3E}">
        <p14:creationId xmlns:p14="http://schemas.microsoft.com/office/powerpoint/2010/main" val="390290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134" y="268853"/>
            <a:ext cx="7215925" cy="524129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96400" y="932213"/>
            <a:ext cx="2430780" cy="3505200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chemeClr val="tx1"/>
                </a:solidFill>
              </a:rPr>
              <a:t>Гужики</a:t>
            </a:r>
            <a:r>
              <a:rPr lang="ru-RU" sz="2800" dirty="0">
                <a:solidFill>
                  <a:schemeClr val="tx1"/>
                </a:solidFill>
              </a:rPr>
              <a:t>:</a:t>
            </a:r>
          </a:p>
          <a:p>
            <a:r>
              <a:rPr lang="ru-RU" sz="2800" dirty="0">
                <a:solidFill>
                  <a:schemeClr val="tx1"/>
                </a:solidFill>
              </a:rPr>
              <a:t>Кожаная или веревочная петля у хомута, служащая для скрепления оглобли с дугой</a:t>
            </a:r>
          </a:p>
        </p:txBody>
      </p:sp>
    </p:spTree>
    <p:extLst>
      <p:ext uri="{BB962C8B-B14F-4D97-AF65-F5344CB8AC3E}">
        <p14:creationId xmlns:p14="http://schemas.microsoft.com/office/powerpoint/2010/main" val="3516679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365" y="1944556"/>
            <a:ext cx="8581538" cy="244931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77647" y="607392"/>
            <a:ext cx="2430780" cy="3505200"/>
          </a:xfrm>
        </p:spPr>
        <p:txBody>
          <a:bodyPr>
            <a:noAutofit/>
          </a:bodyPr>
          <a:lstStyle/>
          <a:p>
            <a:endParaRPr lang="ru-RU" sz="2800" dirty="0"/>
          </a:p>
          <a:p>
            <a:r>
              <a:rPr lang="ru-RU" sz="2800" dirty="0">
                <a:solidFill>
                  <a:schemeClr val="tx1"/>
                </a:solidFill>
              </a:rPr>
              <a:t>Сафьян:</a:t>
            </a:r>
          </a:p>
          <a:p>
            <a:r>
              <a:rPr lang="ru-RU" sz="2800" dirty="0">
                <a:solidFill>
                  <a:schemeClr val="tx1"/>
                </a:solidFill>
              </a:rPr>
              <a:t>кожа козы, продубленная сумахом и выкрашенная в какой-нибудь из ярких цветов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57989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122" y="607392"/>
            <a:ext cx="7620000" cy="50673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96400" y="580642"/>
            <a:ext cx="2430780" cy="3505200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Борозда - толкование, значение и определение слова. Борозда - восточное, </a:t>
            </a:r>
            <a:r>
              <a:rPr lang="ru-RU" sz="1600" dirty="0" err="1">
                <a:solidFill>
                  <a:schemeClr val="tx1"/>
                </a:solidFill>
              </a:rPr>
              <a:t>борозна</a:t>
            </a:r>
            <a:r>
              <a:rPr lang="ru-RU" sz="1600" dirty="0">
                <a:solidFill>
                  <a:schemeClr val="tx1"/>
                </a:solidFill>
              </a:rPr>
              <a:t> , бразда и </a:t>
            </a:r>
            <a:r>
              <a:rPr lang="ru-RU" sz="1600" dirty="0" err="1">
                <a:solidFill>
                  <a:schemeClr val="tx1"/>
                </a:solidFill>
              </a:rPr>
              <a:t>бразна</a:t>
            </a:r>
            <a:r>
              <a:rPr lang="ru-RU" sz="1600" dirty="0">
                <a:solidFill>
                  <a:schemeClr val="tx1"/>
                </a:solidFill>
              </a:rPr>
              <a:t> ; местами народное: </a:t>
            </a:r>
            <a:r>
              <a:rPr lang="ru-RU" sz="1600" dirty="0" err="1">
                <a:solidFill>
                  <a:schemeClr val="tx1"/>
                </a:solidFill>
              </a:rPr>
              <a:t>бороздна</a:t>
            </a:r>
            <a:r>
              <a:rPr lang="ru-RU" sz="1600" dirty="0">
                <a:solidFill>
                  <a:schemeClr val="tx1"/>
                </a:solidFill>
              </a:rPr>
              <a:t>; бороздка, -дочка, -</a:t>
            </a:r>
            <a:r>
              <a:rPr lang="ru-RU" sz="1600" dirty="0" err="1">
                <a:solidFill>
                  <a:schemeClr val="tx1"/>
                </a:solidFill>
              </a:rPr>
              <a:t>дища</a:t>
            </a:r>
            <a:r>
              <a:rPr lang="ru-RU" sz="1600" dirty="0">
                <a:solidFill>
                  <a:schemeClr val="tx1"/>
                </a:solidFill>
              </a:rPr>
              <a:t>; всякая полоса, рез желобом, канавка, взрытая в один конец сохою, плугом </a:t>
            </a:r>
            <a:r>
              <a:rPr lang="ru-RU" sz="1600" dirty="0" err="1">
                <a:solidFill>
                  <a:schemeClr val="tx1"/>
                </a:solidFill>
              </a:rPr>
              <a:t>сабано</a:t>
            </a:r>
            <a:r>
              <a:rPr lang="ru-RU" sz="1600" dirty="0">
                <a:solidFill>
                  <a:schemeClr val="tx1"/>
                </a:solidFill>
              </a:rPr>
              <a:t> Борозды пашни разделены увалками, боровками, кои образует отвал сохи.</a:t>
            </a:r>
          </a:p>
        </p:txBody>
      </p:sp>
    </p:spTree>
    <p:extLst>
      <p:ext uri="{BB962C8B-B14F-4D97-AF65-F5344CB8AC3E}">
        <p14:creationId xmlns:p14="http://schemas.microsoft.com/office/powerpoint/2010/main" val="1807315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32</TotalTime>
  <Words>204</Words>
  <Application>Microsoft Office PowerPoint</Application>
  <PresentationFormat>Широкоэкранный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Century Gothic</vt:lpstr>
      <vt:lpstr>Garamond</vt:lpstr>
      <vt:lpstr>Times New Roman</vt:lpstr>
      <vt:lpstr>Savon</vt:lpstr>
      <vt:lpstr>Словарик по литературе на тему: « незаслуженно забытые слова»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Словарик по литературе на тему: « незаслуженно забытые слова» </dc:title>
  <dc:creator>Наташа</dc:creator>
  <cp:lastModifiedBy>Наташа</cp:lastModifiedBy>
  <cp:revision>4</cp:revision>
  <dcterms:created xsi:type="dcterms:W3CDTF">2017-09-10T12:43:39Z</dcterms:created>
  <dcterms:modified xsi:type="dcterms:W3CDTF">2017-09-10T13:16:34Z</dcterms:modified>
</cp:coreProperties>
</file>