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62B2C-290A-4C73-B172-90428A9F7EC9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1811D1-7BBE-4064-83D0-4E34966952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196752"/>
            <a:ext cx="6455271" cy="3960440"/>
          </a:xfrm>
        </p:spPr>
        <p:txBody>
          <a:bodyPr/>
          <a:lstStyle/>
          <a:p>
            <a:pPr marL="182880" indent="0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Animals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27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7992888" cy="468052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400" i="1" dirty="0"/>
              <a:t>Can you talk about things happening now</a:t>
            </a:r>
            <a:r>
              <a:rPr lang="en-US" sz="4400" i="1" dirty="0" smtClean="0"/>
              <a:t>?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endParaRPr lang="ru-RU" sz="4400" i="1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400" i="1" dirty="0"/>
              <a:t>Can you talk about things that happen regularly?</a:t>
            </a:r>
            <a:endParaRPr lang="ru-RU" sz="4400" i="1" dirty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5616624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Рефлексия</a:t>
            </a:r>
          </a:p>
        </p:txBody>
      </p:sp>
    </p:spTree>
    <p:extLst>
      <p:ext uri="{BB962C8B-B14F-4D97-AF65-F5344CB8AC3E}">
        <p14:creationId xmlns:p14="http://schemas.microsoft.com/office/powerpoint/2010/main" val="23903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336704" cy="2016224"/>
          </a:xfrm>
        </p:spPr>
        <p:txBody>
          <a:bodyPr/>
          <a:lstStyle/>
          <a:p>
            <a:pPr marL="0" indent="0">
              <a:buNone/>
            </a:pPr>
            <a:r>
              <a:rPr lang="en-US" sz="8800" dirty="0" smtClean="0">
                <a:solidFill>
                  <a:srgbClr val="FF000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Goodbye!</a:t>
            </a:r>
            <a:endParaRPr lang="ru-RU" sz="8800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48880"/>
            <a:ext cx="5194691" cy="3428496"/>
          </a:xfrm>
        </p:spPr>
      </p:pic>
    </p:spTree>
    <p:extLst>
      <p:ext uri="{BB962C8B-B14F-4D97-AF65-F5344CB8AC3E}">
        <p14:creationId xmlns:p14="http://schemas.microsoft.com/office/powerpoint/2010/main" val="301660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4824536" cy="1368152"/>
          </a:xfrm>
        </p:spPr>
        <p:txBody>
          <a:bodyPr/>
          <a:lstStyle/>
          <a:p>
            <a:pPr marL="0" indent="0">
              <a:buNone/>
            </a:pPr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Monkey</a:t>
            </a:r>
            <a:endParaRPr lang="ru-RU" sz="8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772816"/>
            <a:ext cx="3398490" cy="4836313"/>
          </a:xfrm>
        </p:spPr>
      </p:pic>
    </p:spTree>
    <p:extLst>
      <p:ext uri="{BB962C8B-B14F-4D97-AF65-F5344CB8AC3E}">
        <p14:creationId xmlns:p14="http://schemas.microsoft.com/office/powerpoint/2010/main" val="172642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040"/>
            <a:ext cx="6800543" cy="2696879"/>
          </a:xfrm>
        </p:spPr>
        <p:txBody>
          <a:bodyPr/>
          <a:lstStyle/>
          <a:p>
            <a:pPr marL="0" indent="0">
              <a:buNone/>
            </a:pPr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Crocodile</a:t>
            </a:r>
            <a:endParaRPr lang="ru-RU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060848"/>
            <a:ext cx="3312368" cy="4008019"/>
          </a:xfrm>
        </p:spPr>
      </p:pic>
    </p:spTree>
    <p:extLst>
      <p:ext uri="{BB962C8B-B14F-4D97-AF65-F5344CB8AC3E}">
        <p14:creationId xmlns:p14="http://schemas.microsoft.com/office/powerpoint/2010/main" val="35640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328592" cy="1143000"/>
          </a:xfrm>
        </p:spPr>
        <p:txBody>
          <a:bodyPr/>
          <a:lstStyle/>
          <a:p>
            <a:pPr marL="0" indent="0">
              <a:buNone/>
            </a:pPr>
            <a:r>
              <a:rPr lang="en-US" sz="8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Giraffe</a:t>
            </a:r>
            <a:endParaRPr lang="ru-RU" sz="8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700808"/>
            <a:ext cx="3943073" cy="4771182"/>
          </a:xfrm>
        </p:spPr>
      </p:pic>
    </p:spTree>
    <p:extLst>
      <p:ext uri="{BB962C8B-B14F-4D97-AF65-F5344CB8AC3E}">
        <p14:creationId xmlns:p14="http://schemas.microsoft.com/office/powerpoint/2010/main" val="2139993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260648"/>
            <a:ext cx="5256583" cy="1143000"/>
          </a:xfrm>
        </p:spPr>
        <p:txBody>
          <a:bodyPr/>
          <a:lstStyle/>
          <a:p>
            <a:pPr marL="0" indent="0">
              <a:buNone/>
            </a:pPr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Lizard</a:t>
            </a:r>
            <a:endParaRPr lang="ru-RU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761500"/>
            <a:ext cx="2989684" cy="4569946"/>
          </a:xfrm>
        </p:spPr>
      </p:pic>
    </p:spTree>
    <p:extLst>
      <p:ext uri="{BB962C8B-B14F-4D97-AF65-F5344CB8AC3E}">
        <p14:creationId xmlns:p14="http://schemas.microsoft.com/office/powerpoint/2010/main" val="435804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9" y="14777"/>
            <a:ext cx="5616624" cy="1143000"/>
          </a:xfrm>
        </p:spPr>
        <p:txBody>
          <a:bodyPr/>
          <a:lstStyle/>
          <a:p>
            <a:pPr marL="0" indent="0">
              <a:buNone/>
            </a:pPr>
            <a:r>
              <a:rPr lang="en-US" sz="96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</a:t>
            </a:r>
            <a:r>
              <a:rPr lang="en-US" sz="9600" b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olphin</a:t>
            </a:r>
            <a:endParaRPr lang="ru-RU" sz="96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287783"/>
            <a:ext cx="4246923" cy="5542477"/>
          </a:xfrm>
        </p:spPr>
      </p:pic>
    </p:spTree>
    <p:extLst>
      <p:ext uri="{BB962C8B-B14F-4D97-AF65-F5344CB8AC3E}">
        <p14:creationId xmlns:p14="http://schemas.microsoft.com/office/powerpoint/2010/main" val="266069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873"/>
            <a:ext cx="9144001" cy="6834127"/>
          </a:xfrm>
        </p:spPr>
      </p:pic>
    </p:spTree>
    <p:extLst>
      <p:ext uri="{BB962C8B-B14F-4D97-AF65-F5344CB8AC3E}">
        <p14:creationId xmlns:p14="http://schemas.microsoft.com/office/powerpoint/2010/main" val="3498619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38257" cy="5038496"/>
          </a:xfrm>
        </p:spPr>
        <p:txBody>
          <a:bodyPr/>
          <a:lstStyle/>
          <a:p>
            <a:pPr marL="0" lvl="0" indent="0" algn="l">
              <a:buNone/>
            </a:pP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Look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!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The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children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are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having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lunch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now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en-US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</a:br>
            <a:r>
              <a:rPr lang="ru-RU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They</a:t>
            </a:r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usually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have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lunch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at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12 </a:t>
            </a: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o’clock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10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9" y="4372168"/>
            <a:ext cx="6912767" cy="2369200"/>
          </a:xfrm>
        </p:spPr>
        <p:txBody>
          <a:bodyPr/>
          <a:lstStyle/>
          <a:p>
            <a:pPr marL="0" indent="0">
              <a:buNone/>
            </a:pPr>
            <a:r>
              <a:rPr lang="en-US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Let’s play</a:t>
            </a:r>
            <a:endParaRPr lang="ru-RU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0648"/>
            <a:ext cx="5212555" cy="3475037"/>
          </a:xfrm>
        </p:spPr>
      </p:pic>
    </p:spTree>
    <p:extLst>
      <p:ext uri="{BB962C8B-B14F-4D97-AF65-F5344CB8AC3E}">
        <p14:creationId xmlns:p14="http://schemas.microsoft.com/office/powerpoint/2010/main" val="2175752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37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Animals</vt:lpstr>
      <vt:lpstr>Monkey</vt:lpstr>
      <vt:lpstr>Crocodile</vt:lpstr>
      <vt:lpstr>Giraffe</vt:lpstr>
      <vt:lpstr>Lizard</vt:lpstr>
      <vt:lpstr>Dolphin</vt:lpstr>
      <vt:lpstr>Презентация PowerPoint</vt:lpstr>
      <vt:lpstr>Look! The children are having lunch now.    They usually have lunch at 12 o’clock</vt:lpstr>
      <vt:lpstr>Let’s play</vt:lpstr>
      <vt:lpstr>Рефлексия</vt:lpstr>
      <vt:lpstr>Goodbye!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Константин</dc:creator>
  <cp:lastModifiedBy>Константин</cp:lastModifiedBy>
  <cp:revision>2</cp:revision>
  <dcterms:created xsi:type="dcterms:W3CDTF">2017-07-26T19:13:14Z</dcterms:created>
  <dcterms:modified xsi:type="dcterms:W3CDTF">2017-07-26T19:26:49Z</dcterms:modified>
</cp:coreProperties>
</file>