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810" y="-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555\Downloads\a14c19ce0dd9ee51d39bf5c02e706338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555\Downloads\8cc531687d96cf0da9074089ebcc700f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555\Downloads\ff8e8a75b7fb9ce1baeda27d82d91857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555</cp:lastModifiedBy>
  <cp:revision>1</cp:revision>
  <dcterms:created xsi:type="dcterms:W3CDTF">2016-12-14T11:01:02Z</dcterms:created>
  <dcterms:modified xsi:type="dcterms:W3CDTF">2016-12-14T11:11:56Z</dcterms:modified>
</cp:coreProperties>
</file>