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08.02.2011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Педагогическая концепция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857496"/>
            <a:ext cx="6400800" cy="1752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коррекционной работы по формированию словаря у учащихся младших классов.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Методическая система опыта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Планирование учебного материала; распределения по темам, по урокам;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учителя к урокам с использованием необходимого материала с учетом индивидуальных возможностей учащихся;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Средства и приёмы, повышающие эффективность занятий.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Теоретическая значимость опыта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Получены данные, дополняющие сведения о закономерностях развития и особенностях формирования словаря у учащихся. Выявлены психолого-педагогические условия эффективной работы по формированию словаря. Исследование особенностей развития словаря у учащихся, проведённое с позицией психолингвистики, расширяет возможности дифференциальной диагностики их речевого развития, открывает новые пути в изучении коммуникативных возможностей и является теоретической базой для разработки программных положений и методических рекомендаций по развитию их речи.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Практическая значимость опыта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Первый этап-изучение специальной литературы, анализ документальных источников о состоянии словаря и развитии речи у учащихся.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Второй этап-выявление у учащихся объёма словарного запаса и особенностей его развития.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Третий этап-реализация теоретических установок в практической деятельности, направленной на формирование активного и пассивного словаря.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Результативность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Разрабатываемая мною модель комплексной психолого-педагогической технологии способствует, с одной стороны, развитию познавательной деятельности школьников с нарушением интеллекта, с другой- создаёт благоприятные условия для качественного развития словаря и их коммуникативных возможностей.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Недостатки, обнаруживающиеся в самостоятельной речи умственно отсталых детей, а также затрудненное понимание ими чужих высказываний нарушают их общение с окружающим, резко сказываются на процессах мышления и всех других сторонах психики. Страдает не только развитие познавательной деятельности, но и формирование личности ребёнка.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Речь,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вымтупает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своём функциональном предназначении как средство общения, служит важнейшим инструментом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соцмализации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учащихся с нарушением интеллекта. Поэтому развитие речи у таких детей является одной из актуальных проблем логопедии и олигофренопедагогики.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Противоречия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Между потенциальными возможностями учащихся школ с нарушением интеллекта и недостаточной разработанностью научно-методических основ их речевого развития.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Между традиционными формами подачи словарного материала и необходимостью разработки новых подходов к методическому обеспечению занятий по развитию словаря школьников с нарушением интеллекта.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Между определёнными этапами речевого развития и критериями оценок уровня этого развития.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Между особенностями развития словаря детей с нарушением интеллекта соответствующим содержанием и приёмами его формирования.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Разработка эффективной технологии комплексного коррекционно-развивающего воздействия, создающего основу для спонтанного развития словарного запаса учащихся с нарушением интеллекта.</a:t>
            </a:r>
          </a:p>
          <a:p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Методико-организационные условия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последовательности выбора тем занятий, исходя из закономерности развития речи в онтогенезе.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Постепенное увеличение количества и объёма заданий.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Совершенствование форм детской активности, развитие мотивации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Возрастание форм детской речевой активности ( создание ситуации успеха на занятиях)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Усложнение форм.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должны понимать необходимость проводимых занятий.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Провести научный анализ теоретического и практического состояния проблем, связанных с особенностями и нарушениями словаря, его формирования у детей с нарушением интеллекта.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и выявить характерные особенности словарного запаса учащихся класса.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Разработать содержание и формы работы по формированию словарного запаса у детей.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Выявить влияние разработанной технологии на развитие словаря учащихся.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Теоретическая база опыта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В трудах отечественных дефектологов     прослеживается единое мнение о рациональности коммуникативной направленности развития речи учащихся, о необходимости сочетания лексической работы с практической деятельностью ребёнка, использования в коррекционно-развивающих целях разнообразных игр и игровых приемов.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педагогической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опережающего подхода.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развивающего обучения.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полифункционального подхода.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сознательности и активности.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доступности и индивидуальности.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наглядности.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Реализация этих принципов происходит через использование следующих средств: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Игровой деятельности.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Упражнений на развитие словаря.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Чистоговорок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Новизна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Изучены характерные особенности владения словарным запасом учащихся. Разработана и экспериментально апробирована технология формирования пассивного и активного словаря у учащихся с целью спонтанного развития их речи. Подобран материал для уроков развития речи.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52</TotalTime>
  <Words>615</Words>
  <PresentationFormat>Экран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Педагогическая концепция</vt:lpstr>
      <vt:lpstr>Актуальность</vt:lpstr>
      <vt:lpstr>Противоречия</vt:lpstr>
      <vt:lpstr>Цель</vt:lpstr>
      <vt:lpstr>Методико-организационные условия</vt:lpstr>
      <vt:lpstr>Задачи</vt:lpstr>
      <vt:lpstr>Теоретическая база опыта</vt:lpstr>
      <vt:lpstr>Основные принципы педагогической деятельности</vt:lpstr>
      <vt:lpstr>Новизна</vt:lpstr>
      <vt:lpstr>Методическая система опыта</vt:lpstr>
      <vt:lpstr>Теоретическая значимость опыта</vt:lpstr>
      <vt:lpstr>Практическая значимость опыта</vt:lpstr>
      <vt:lpstr>Результативность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Педагогическая концепция</dc:title>
  <dc:creator>Вероник@</dc:creator>
  <cp:lastModifiedBy>гончарова</cp:lastModifiedBy>
  <cp:revision>7</cp:revision>
  <dcterms:created xsi:type="dcterms:W3CDTF">2011-02-08T15:49:17Z</dcterms:created>
  <dcterms:modified xsi:type="dcterms:W3CDTF">2011-02-08T16:52:06Z</dcterms:modified>
</cp:coreProperties>
</file>