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6" r:id="rId3"/>
    <p:sldId id="265" r:id="rId4"/>
    <p:sldId id="268" r:id="rId5"/>
    <p:sldId id="267" r:id="rId6"/>
    <p:sldId id="270" r:id="rId7"/>
    <p:sldId id="271" r:id="rId8"/>
    <p:sldId id="272" r:id="rId9"/>
    <p:sldId id="274" r:id="rId10"/>
    <p:sldId id="275" r:id="rId11"/>
    <p:sldId id="273" r:id="rId12"/>
    <p:sldId id="276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 w="25399">
          <a:noFill/>
        </a:ln>
      </c:spPr>
    </c:sideWall>
    <c:backWall>
      <c:thickness val="0"/>
      <c:spPr>
        <a:noFill/>
        <a:ln w="25399">
          <a:noFill/>
        </a:ln>
      </c:spPr>
    </c:backWall>
    <c:plotArea>
      <c:layout>
        <c:manualLayout>
          <c:layoutTarget val="inner"/>
          <c:xMode val="edge"/>
          <c:yMode val="edge"/>
          <c:x val="0.14515129058511392"/>
          <c:y val="3.5475231933295409E-2"/>
          <c:w val="0.82963912580310062"/>
          <c:h val="0.61442927125633295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класс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 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 formatCode="General">
                  <c:v>0</c:v>
                </c:pt>
                <c:pt idx="1">
                  <c:v>0.29000000000000004</c:v>
                </c:pt>
                <c:pt idx="2">
                  <c:v>0.71000000000000008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918528"/>
        <c:axId val="118828992"/>
        <c:axId val="0"/>
      </c:bar3DChart>
      <c:catAx>
        <c:axId val="12891852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18828992"/>
        <c:crossesAt val="0"/>
        <c:auto val="1"/>
        <c:lblAlgn val="ctr"/>
        <c:lblOffset val="100"/>
        <c:noMultiLvlLbl val="0"/>
      </c:catAx>
      <c:valAx>
        <c:axId val="118828992"/>
        <c:scaling>
          <c:orientation val="minMax"/>
          <c:max val="0.8"/>
          <c:min val="0"/>
        </c:scaling>
        <c:delete val="1"/>
        <c:axPos val="b"/>
        <c:majorGridlines/>
        <c:numFmt formatCode="General" sourceLinked="1"/>
        <c:majorTickMark val="none"/>
        <c:minorTickMark val="none"/>
        <c:tickLblPos val="nextTo"/>
        <c:crossAx val="128918528"/>
        <c:crosses val="autoZero"/>
        <c:crossBetween val="between"/>
        <c:majorUnit val="0.2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ru-RU"/>
          </a:p>
        </c:txPr>
      </c:dTable>
    </c:plotArea>
    <c:plotVisOnly val="1"/>
    <c:dispBlanksAs val="zero"/>
    <c:showDLblsOverMax val="0"/>
  </c:chart>
  <c:spPr>
    <a:ln>
      <a:solidFill>
        <a:sysClr val="window" lastClr="FFFFFF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7"/>
      <c:rotY val="20"/>
      <c:depthPercent val="5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20989111786062"/>
          <c:y val="3.4220618612219242E-2"/>
          <c:w val="0.62913907284768389"/>
          <c:h val="0.87832699619771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Лексический запас ограничен рамками обиходно-бытовой тематики,качественно неполноченен (сужение значений слов; ошибки в употреблении слов)</c:v>
                </c:pt>
              </c:strCache>
            </c:strRef>
          </c:tx>
          <c:spPr>
            <a:solidFill>
              <a:srgbClr val="FFFF00"/>
            </a:solidFill>
            <a:ln w="1269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259389449622457E-2"/>
                  <c:y val="-3.9112926114165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4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 formatCode="0%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Грамматический строй недостаточно сформирован. В речи отсутствуют сложные синтаксические конструкции, присутствуют аграмматизмы. </c:v>
                </c:pt>
              </c:strCache>
            </c:strRef>
          </c:tx>
          <c:spPr>
            <a:solidFill>
              <a:srgbClr val="C00000"/>
            </a:solidFill>
            <a:ln w="1269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10183683778121082"/>
                  <c:y val="-4.3489236165672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4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 formatCode="0%">
                  <c:v>0.98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8858624"/>
        <c:axId val="118831296"/>
        <c:axId val="0"/>
      </c:bar3DChart>
      <c:catAx>
        <c:axId val="12885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9523"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8831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883129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spPr>
          <a:ln w="317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8858624"/>
        <c:crosses val="autoZero"/>
        <c:crossBetween val="between"/>
        <c:minorUnit val="1"/>
      </c:valAx>
      <c:spPr>
        <a:noFill/>
        <a:ln w="2539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2"/>
      <c:rotY val="20"/>
      <c:depthPercent val="5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2309182919452605E-2"/>
          <c:y val="5.8483917706527368E-2"/>
          <c:w val="0.40863007541327473"/>
          <c:h val="0.81374503088832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Дефектное произношение оппозиционных звуков нескольких групп</c:v>
                </c:pt>
              </c:strCache>
            </c:strRef>
          </c:tx>
          <c:spPr>
            <a:solidFill>
              <a:schemeClr val="accent1"/>
            </a:solidFill>
            <a:ln w="12679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0944895555384453E-2"/>
                  <c:y val="-3.8169235452510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58">
                <a:noFill/>
              </a:ln>
            </c:spPr>
            <c:txPr>
              <a:bodyPr/>
              <a:lstStyle/>
              <a:p>
                <a:pPr>
                  <a:defRPr sz="923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 formatCode="0%">
                  <c:v>0.78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Недостаточная сформированность фонематических процессов</c:v>
                </c:pt>
              </c:strCache>
            </c:strRef>
          </c:tx>
          <c:spPr>
            <a:solidFill>
              <a:srgbClr val="0070C0"/>
            </a:solidFill>
            <a:ln w="12679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11535261764884869"/>
                  <c:y val="-0.102712487791275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58">
                <a:noFill/>
              </a:ln>
            </c:spPr>
            <c:txPr>
              <a:bodyPr/>
              <a:lstStyle/>
              <a:p>
                <a:pPr>
                  <a:defRPr sz="923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 formatCode="0.00%">
                  <c:v>0.89000000000000024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1128576"/>
        <c:axId val="127650624"/>
        <c:axId val="0"/>
      </c:bar3DChart>
      <c:catAx>
        <c:axId val="15112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9509">
            <a:noFill/>
          </a:ln>
        </c:spPr>
        <c:txPr>
          <a:bodyPr rot="0" vert="horz"/>
          <a:lstStyle/>
          <a:p>
            <a:pPr>
              <a:defRPr sz="923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765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65062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23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1128576"/>
        <c:crosses val="autoZero"/>
        <c:crossBetween val="between"/>
      </c:valAx>
      <c:spPr>
        <a:noFill/>
        <a:ln w="2535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8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3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421108712691224E-2"/>
          <c:y val="0.20596070482977671"/>
          <c:w val="0.60120790747613395"/>
          <c:h val="0.5675675675675662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rgbClr val="9999FF"/>
            </a:solidFill>
            <a:ln w="1269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3591381209330376E-2"/>
                  <c:y val="-0.110951628458748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85">
                <a:noFill/>
              </a:ln>
            </c:spPr>
            <c:txPr>
              <a:bodyPr rot="-2820000" vert="horz"/>
              <a:lstStyle/>
              <a:p>
                <a:pPr algn="ctr">
                  <a:defRPr sz="974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0%</c:formatCode>
                <c:ptCount val="1"/>
                <c:pt idx="0">
                  <c:v>0.28000000000000008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993366"/>
            </a:solidFill>
            <a:ln w="1269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2009853425299196E-2"/>
                  <c:y val="-7.3412933791556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85">
                <a:noFill/>
              </a:ln>
            </c:spPr>
            <c:txPr>
              <a:bodyPr rot="-2340000" vert="horz"/>
              <a:lstStyle/>
              <a:p>
                <a:pPr algn="ctr">
                  <a:defRPr sz="974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0%</c:formatCode>
                <c:ptCount val="1"/>
                <c:pt idx="0">
                  <c:v>0.72000000000000064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8920064"/>
        <c:axId val="62553408"/>
        <c:axId val="0"/>
      </c:bar3DChart>
      <c:catAx>
        <c:axId val="128920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4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2553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553408"/>
        <c:scaling>
          <c:orientation val="minMax"/>
        </c:scaling>
        <c:delete val="0"/>
        <c:axPos val="l"/>
        <c:majorGridlines>
          <c:spPr>
            <a:ln w="3173">
              <a:solidFill>
                <a:srgbClr val="000000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4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28920064"/>
        <c:crosses val="autoZero"/>
        <c:crossBetween val="between"/>
      </c:valAx>
      <c:spPr>
        <a:noFill/>
        <a:ln w="2538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74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 w="25399">
          <a:noFill/>
        </a:ln>
      </c:spPr>
    </c:sideWall>
    <c:backWall>
      <c:thickness val="0"/>
      <c:spPr>
        <a:noFill/>
        <a:ln w="25399">
          <a:noFill/>
        </a:ln>
      </c:spPr>
    </c:backWall>
    <c:plotArea>
      <c:layout>
        <c:manualLayout>
          <c:layoutTarget val="inner"/>
          <c:xMode val="edge"/>
          <c:yMode val="edge"/>
          <c:x val="0.14515129058511381"/>
          <c:y val="3.5475231933295395E-2"/>
          <c:w val="0.82963912580310062"/>
          <c:h val="0.61442927125633295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класс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 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 formatCode="General">
                  <c:v>0</c:v>
                </c:pt>
                <c:pt idx="1">
                  <c:v>0.29000000000000031</c:v>
                </c:pt>
                <c:pt idx="2">
                  <c:v>0.71000000000000063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класс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 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 formatCode="General">
                  <c:v>0</c:v>
                </c:pt>
                <c:pt idx="1">
                  <c:v>0.43000000000000038</c:v>
                </c:pt>
                <c:pt idx="2">
                  <c:v>0.56999999999999995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2940800"/>
        <c:axId val="167760384"/>
        <c:axId val="0"/>
      </c:bar3DChart>
      <c:catAx>
        <c:axId val="17294080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67760384"/>
        <c:crossesAt val="0"/>
        <c:auto val="1"/>
        <c:lblAlgn val="ctr"/>
        <c:lblOffset val="100"/>
        <c:noMultiLvlLbl val="0"/>
      </c:catAx>
      <c:valAx>
        <c:axId val="167760384"/>
        <c:scaling>
          <c:orientation val="minMax"/>
          <c:max val="0.8"/>
          <c:min val="0"/>
        </c:scaling>
        <c:delete val="1"/>
        <c:axPos val="b"/>
        <c:majorGridlines/>
        <c:numFmt formatCode="General" sourceLinked="1"/>
        <c:majorTickMark val="none"/>
        <c:minorTickMark val="none"/>
        <c:tickLblPos val="nextTo"/>
        <c:crossAx val="172940800"/>
        <c:crosses val="autoZero"/>
        <c:crossBetween val="between"/>
        <c:majorUnit val="0.2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ru-RU"/>
          </a:p>
        </c:txPr>
      </c:dTable>
    </c:plotArea>
    <c:plotVisOnly val="1"/>
    <c:dispBlanksAs val="zero"/>
    <c:showDLblsOverMax val="0"/>
  </c:chart>
  <c:spPr>
    <a:ln>
      <a:solidFill>
        <a:sysClr val="window" lastClr="FFFFFF"/>
      </a:solidFill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3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208262889463882"/>
          <c:y val="0.13493154114924438"/>
          <c:w val="0.84380610412926349"/>
          <c:h val="0.442771084337349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rgbClr val="9999FF"/>
            </a:solidFill>
            <a:ln w="12699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8396354853784779E-2"/>
                  <c:y val="-1.5495971727035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7">
                <a:noFill/>
              </a:ln>
            </c:spPr>
            <c:txPr>
              <a:bodyPr rot="-2700000" vert="horz"/>
              <a:lstStyle/>
              <a:p>
                <a:pPr algn="ctr">
                  <a:defRPr sz="14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1"/>
                <c:pt idx="0">
                  <c:v>1 кв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положительная динамика</c:v>
                </c:pt>
              </c:strCache>
            </c:strRef>
          </c:tx>
          <c:spPr>
            <a:solidFill>
              <a:srgbClr val="993366"/>
            </a:solidFill>
            <a:ln w="12699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9512102423817488E-2"/>
                  <c:y val="-4.8120813918332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7">
                <a:noFill/>
              </a:ln>
            </c:spPr>
            <c:txPr>
              <a:bodyPr rot="-2520000" vert="horz"/>
              <a:lstStyle/>
              <a:p>
                <a:pPr algn="ctr">
                  <a:defRPr sz="14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1"/>
                <c:pt idx="0">
                  <c:v>1 кв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1"/>
                <c:pt idx="0">
                  <c:v>0.85000000000000064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отрицательная динамика</c:v>
                </c:pt>
              </c:strCache>
            </c:strRef>
          </c:tx>
          <c:spPr>
            <a:solidFill>
              <a:srgbClr val="FFFFCC"/>
            </a:solidFill>
            <a:ln w="12699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985568555599641E-2"/>
                  <c:y val="-8.8604233462382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7">
                <a:noFill/>
              </a:ln>
            </c:spPr>
            <c:txPr>
              <a:bodyPr rot="-2580000" vert="horz"/>
              <a:lstStyle/>
              <a:p>
                <a:pPr algn="ctr">
                  <a:defRPr sz="14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1"/>
                <c:pt idx="0">
                  <c:v>1 кв</c:v>
                </c:pt>
              </c:strCache>
            </c:strRef>
          </c:cat>
          <c:val>
            <c:numRef>
              <c:f>Sheet1!$B$4:$E$4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отсутствие динамики</c:v>
                </c:pt>
              </c:strCache>
            </c:strRef>
          </c:tx>
          <c:spPr>
            <a:solidFill>
              <a:srgbClr val="CCFFFF"/>
            </a:solidFill>
            <a:ln w="12699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8706925131228429E-2"/>
                  <c:y val="-4.0661707930095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7">
                <a:noFill/>
              </a:ln>
            </c:spPr>
            <c:txPr>
              <a:bodyPr rot="-2700000" vert="horz"/>
              <a:lstStyle/>
              <a:p>
                <a:pPr algn="ctr">
                  <a:defRPr sz="14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1"/>
                <c:pt idx="0">
                  <c:v>1 кв</c:v>
                </c:pt>
              </c:strCache>
            </c:strRef>
          </c:cat>
          <c:val>
            <c:numRef>
              <c:f>Sheet1!$B$5:$E$5</c:f>
              <c:numCache>
                <c:formatCode>0%</c:formatCode>
                <c:ptCount val="1"/>
                <c:pt idx="0">
                  <c:v>0.15000000000000024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60328192"/>
        <c:axId val="47177024"/>
        <c:axId val="0"/>
      </c:bar3DChart>
      <c:catAx>
        <c:axId val="160328192"/>
        <c:scaling>
          <c:orientation val="minMax"/>
        </c:scaling>
        <c:delete val="1"/>
        <c:axPos val="b"/>
        <c:majorTickMark val="out"/>
        <c:minorTickMark val="none"/>
        <c:tickLblPos val="nextTo"/>
        <c:crossAx val="47177024"/>
        <c:crosses val="autoZero"/>
        <c:auto val="1"/>
        <c:lblAlgn val="ctr"/>
        <c:lblOffset val="100"/>
        <c:noMultiLvlLbl val="0"/>
      </c:catAx>
      <c:valAx>
        <c:axId val="4717702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60328192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1.4853543464494089E-2"/>
          <c:y val="0.67655514542502926"/>
          <c:w val="0.98025134649910262"/>
          <c:h val="0.1716867469879518"/>
        </c:manualLayout>
      </c:layout>
      <c:overlay val="0"/>
      <c:spPr>
        <a:noFill/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33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5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F43D2D-0B5F-4FC7-BDCE-3E72EFB3B2F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6C9D998F-0E7F-4823-8DED-F9A39653A08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/>
            <a:t>расширять и обогащать  их словарь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dirty="0"/>
        </a:p>
      </dgm:t>
    </dgm:pt>
    <dgm:pt modelId="{1EBB4C12-8A5A-4B47-BB26-239137C8A823}" type="parTrans" cxnId="{A0FE2115-B495-43FC-B091-7F427853C09A}">
      <dgm:prSet/>
      <dgm:spPr/>
      <dgm:t>
        <a:bodyPr/>
        <a:lstStyle/>
        <a:p>
          <a:endParaRPr lang="ru-RU"/>
        </a:p>
      </dgm:t>
    </dgm:pt>
    <dgm:pt modelId="{E6FF2005-062B-4F00-B5EB-A13947684866}" type="sibTrans" cxnId="{A0FE2115-B495-43FC-B091-7F427853C09A}">
      <dgm:prSet/>
      <dgm:spPr/>
      <dgm:t>
        <a:bodyPr/>
        <a:lstStyle/>
        <a:p>
          <a:endParaRPr lang="ru-RU"/>
        </a:p>
      </dgm:t>
    </dgm:pt>
    <dgm:pt modelId="{BE268E24-BF10-4FB3-AF08-836291A9F83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/>
            <a:t>развивать умение выражать свои мысли</a:t>
          </a:r>
        </a:p>
        <a:p>
          <a:endParaRPr lang="ru-RU" sz="2000" dirty="0"/>
        </a:p>
      </dgm:t>
    </dgm:pt>
    <dgm:pt modelId="{EBF0C6FF-CFD5-44FF-9461-A5DE4B88A113}" type="parTrans" cxnId="{4E288895-24B9-4CF6-A92E-32A5B15EEBD2}">
      <dgm:prSet/>
      <dgm:spPr/>
      <dgm:t>
        <a:bodyPr/>
        <a:lstStyle/>
        <a:p>
          <a:endParaRPr lang="ru-RU"/>
        </a:p>
      </dgm:t>
    </dgm:pt>
    <dgm:pt modelId="{B4D70EA2-5F33-4EBE-B6EC-0B2F1A89FB93}" type="sibTrans" cxnId="{4E288895-24B9-4CF6-A92E-32A5B15EEBD2}">
      <dgm:prSet/>
      <dgm:spPr/>
      <dgm:t>
        <a:bodyPr/>
        <a:lstStyle/>
        <a:p>
          <a:endParaRPr lang="ru-RU"/>
        </a:p>
      </dgm:t>
    </dgm:pt>
    <dgm:pt modelId="{DD71790F-46E2-4C8F-9055-94E48E0FAF2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/>
            <a:t>формировать речевую активность учащихся</a:t>
          </a:r>
        </a:p>
      </dgm:t>
    </dgm:pt>
    <dgm:pt modelId="{5FC0339F-EA0D-4996-8610-38DC7550511D}" type="parTrans" cxnId="{9BB5BA02-015D-460D-86B8-36D14A3FD441}">
      <dgm:prSet/>
      <dgm:spPr/>
      <dgm:t>
        <a:bodyPr/>
        <a:lstStyle/>
        <a:p>
          <a:endParaRPr lang="ru-RU"/>
        </a:p>
      </dgm:t>
    </dgm:pt>
    <dgm:pt modelId="{9489B3ED-67D6-46BD-89EC-C78F4ED62ED1}" type="sibTrans" cxnId="{9BB5BA02-015D-460D-86B8-36D14A3FD441}">
      <dgm:prSet/>
      <dgm:spPr/>
      <dgm:t>
        <a:bodyPr/>
        <a:lstStyle/>
        <a:p>
          <a:endParaRPr lang="ru-RU"/>
        </a:p>
      </dgm:t>
    </dgm:pt>
    <dgm:pt modelId="{77625AA8-C3E6-45E0-8628-7013ED26F393}" type="pres">
      <dgm:prSet presAssocID="{BDF43D2D-0B5F-4FC7-BDCE-3E72EFB3B2F7}" presName="compositeShape" presStyleCnt="0">
        <dgm:presLayoutVars>
          <dgm:dir/>
          <dgm:resizeHandles/>
        </dgm:presLayoutVars>
      </dgm:prSet>
      <dgm:spPr/>
    </dgm:pt>
    <dgm:pt modelId="{C0B8FE6F-F09D-433F-825E-99808DCB27FC}" type="pres">
      <dgm:prSet presAssocID="{BDF43D2D-0B5F-4FC7-BDCE-3E72EFB3B2F7}" presName="pyramid" presStyleLbl="node1" presStyleIdx="0" presStyleCnt="1"/>
      <dgm:spPr/>
    </dgm:pt>
    <dgm:pt modelId="{FDD8E8E1-8048-4442-BB61-B612CF9EE983}" type="pres">
      <dgm:prSet presAssocID="{BDF43D2D-0B5F-4FC7-BDCE-3E72EFB3B2F7}" presName="theList" presStyleCnt="0"/>
      <dgm:spPr/>
    </dgm:pt>
    <dgm:pt modelId="{639161EE-ADA7-4D50-BD68-EDB9CF664BE3}" type="pres">
      <dgm:prSet presAssocID="{DD71790F-46E2-4C8F-9055-94E48E0FAF2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9FD78-31D5-43F5-96E0-DAD9EC882536}" type="pres">
      <dgm:prSet presAssocID="{DD71790F-46E2-4C8F-9055-94E48E0FAF25}" presName="aSpace" presStyleCnt="0"/>
      <dgm:spPr/>
    </dgm:pt>
    <dgm:pt modelId="{07823197-8ED6-49A1-BBFA-F6A8F3235BFB}" type="pres">
      <dgm:prSet presAssocID="{6C9D998F-0E7F-4823-8DED-F9A39653A082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171D1A-694D-40E8-A11B-FF35EDB78B76}" type="pres">
      <dgm:prSet presAssocID="{6C9D998F-0E7F-4823-8DED-F9A39653A082}" presName="aSpace" presStyleCnt="0"/>
      <dgm:spPr/>
    </dgm:pt>
    <dgm:pt modelId="{4D0C4E90-8236-413D-997B-66E574E47076}" type="pres">
      <dgm:prSet presAssocID="{BE268E24-BF10-4FB3-AF08-836291A9F83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3C3C0F-B010-40B7-A5BB-8DEE8FB29F54}" type="pres">
      <dgm:prSet presAssocID="{BE268E24-BF10-4FB3-AF08-836291A9F838}" presName="aSpace" presStyleCnt="0"/>
      <dgm:spPr/>
    </dgm:pt>
  </dgm:ptLst>
  <dgm:cxnLst>
    <dgm:cxn modelId="{07FB0E9B-8594-4A5E-8C1E-B7C31BCD214F}" type="presOf" srcId="{BE268E24-BF10-4FB3-AF08-836291A9F838}" destId="{4D0C4E90-8236-413D-997B-66E574E47076}" srcOrd="0" destOrd="0" presId="urn:microsoft.com/office/officeart/2005/8/layout/pyramid2"/>
    <dgm:cxn modelId="{5B812053-68E7-47C2-BB36-AD5B4CE5EE21}" type="presOf" srcId="{BDF43D2D-0B5F-4FC7-BDCE-3E72EFB3B2F7}" destId="{77625AA8-C3E6-45E0-8628-7013ED26F393}" srcOrd="0" destOrd="0" presId="urn:microsoft.com/office/officeart/2005/8/layout/pyramid2"/>
    <dgm:cxn modelId="{A0FE2115-B495-43FC-B091-7F427853C09A}" srcId="{BDF43D2D-0B5F-4FC7-BDCE-3E72EFB3B2F7}" destId="{6C9D998F-0E7F-4823-8DED-F9A39653A082}" srcOrd="1" destOrd="0" parTransId="{1EBB4C12-8A5A-4B47-BB26-239137C8A823}" sibTransId="{E6FF2005-062B-4F00-B5EB-A13947684866}"/>
    <dgm:cxn modelId="{CE1C6DE7-8183-4C74-BA61-042D6099CFE6}" type="presOf" srcId="{DD71790F-46E2-4C8F-9055-94E48E0FAF25}" destId="{639161EE-ADA7-4D50-BD68-EDB9CF664BE3}" srcOrd="0" destOrd="0" presId="urn:microsoft.com/office/officeart/2005/8/layout/pyramid2"/>
    <dgm:cxn modelId="{776D5374-7968-4804-ADC1-700672088AA8}" type="presOf" srcId="{6C9D998F-0E7F-4823-8DED-F9A39653A082}" destId="{07823197-8ED6-49A1-BBFA-F6A8F3235BFB}" srcOrd="0" destOrd="0" presId="urn:microsoft.com/office/officeart/2005/8/layout/pyramid2"/>
    <dgm:cxn modelId="{9BB5BA02-015D-460D-86B8-36D14A3FD441}" srcId="{BDF43D2D-0B5F-4FC7-BDCE-3E72EFB3B2F7}" destId="{DD71790F-46E2-4C8F-9055-94E48E0FAF25}" srcOrd="0" destOrd="0" parTransId="{5FC0339F-EA0D-4996-8610-38DC7550511D}" sibTransId="{9489B3ED-67D6-46BD-89EC-C78F4ED62ED1}"/>
    <dgm:cxn modelId="{4E288895-24B9-4CF6-A92E-32A5B15EEBD2}" srcId="{BDF43D2D-0B5F-4FC7-BDCE-3E72EFB3B2F7}" destId="{BE268E24-BF10-4FB3-AF08-836291A9F838}" srcOrd="2" destOrd="0" parTransId="{EBF0C6FF-CFD5-44FF-9461-A5DE4B88A113}" sibTransId="{B4D70EA2-5F33-4EBE-B6EC-0B2F1A89FB93}"/>
    <dgm:cxn modelId="{CD641CEA-9D53-4A7C-97EA-587635215E4D}" type="presParOf" srcId="{77625AA8-C3E6-45E0-8628-7013ED26F393}" destId="{C0B8FE6F-F09D-433F-825E-99808DCB27FC}" srcOrd="0" destOrd="0" presId="urn:microsoft.com/office/officeart/2005/8/layout/pyramid2"/>
    <dgm:cxn modelId="{D4D9D46F-AC84-4A13-B86F-9828CEA6D107}" type="presParOf" srcId="{77625AA8-C3E6-45E0-8628-7013ED26F393}" destId="{FDD8E8E1-8048-4442-BB61-B612CF9EE983}" srcOrd="1" destOrd="0" presId="urn:microsoft.com/office/officeart/2005/8/layout/pyramid2"/>
    <dgm:cxn modelId="{977661D4-7628-4E9F-BD66-65AB4C6E762E}" type="presParOf" srcId="{FDD8E8E1-8048-4442-BB61-B612CF9EE983}" destId="{639161EE-ADA7-4D50-BD68-EDB9CF664BE3}" srcOrd="0" destOrd="0" presId="urn:microsoft.com/office/officeart/2005/8/layout/pyramid2"/>
    <dgm:cxn modelId="{224B986E-5478-490F-A0DE-3FA13BF779C1}" type="presParOf" srcId="{FDD8E8E1-8048-4442-BB61-B612CF9EE983}" destId="{E079FD78-31D5-43F5-96E0-DAD9EC882536}" srcOrd="1" destOrd="0" presId="urn:microsoft.com/office/officeart/2005/8/layout/pyramid2"/>
    <dgm:cxn modelId="{D32A728A-C79F-47EA-BBE3-C6830714A7AA}" type="presParOf" srcId="{FDD8E8E1-8048-4442-BB61-B612CF9EE983}" destId="{07823197-8ED6-49A1-BBFA-F6A8F3235BFB}" srcOrd="2" destOrd="0" presId="urn:microsoft.com/office/officeart/2005/8/layout/pyramid2"/>
    <dgm:cxn modelId="{D480C96F-821E-4A0C-A0E3-E05E07EE0432}" type="presParOf" srcId="{FDD8E8E1-8048-4442-BB61-B612CF9EE983}" destId="{2E171D1A-694D-40E8-A11B-FF35EDB78B76}" srcOrd="3" destOrd="0" presId="urn:microsoft.com/office/officeart/2005/8/layout/pyramid2"/>
    <dgm:cxn modelId="{EA0DF5AF-98F7-4605-B530-8665C22DB2A7}" type="presParOf" srcId="{FDD8E8E1-8048-4442-BB61-B612CF9EE983}" destId="{4D0C4E90-8236-413D-997B-66E574E47076}" srcOrd="4" destOrd="0" presId="urn:microsoft.com/office/officeart/2005/8/layout/pyramid2"/>
    <dgm:cxn modelId="{B20F4F49-7602-4E91-8E10-FFF182DC05E7}" type="presParOf" srcId="{FDD8E8E1-8048-4442-BB61-B612CF9EE983}" destId="{123C3C0F-B010-40B7-A5BB-8DEE8FB29F5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28DB8A-EDE1-47E4-BBEB-B9D6E2B50F60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0B280BBF-D77C-45F3-81E4-D9DEF142D2D6}">
      <dgm:prSet phldrT="[Текст]" custT="1"/>
      <dgm:spPr/>
      <dgm:t>
        <a:bodyPr/>
        <a:lstStyle/>
        <a:p>
          <a:r>
            <a:rPr lang="ru-RU" sz="2000" b="1" dirty="0" err="1" smtClean="0">
              <a:latin typeface="Times New Roman" pitchFamily="18" charset="0"/>
              <a:cs typeface="Times New Roman" pitchFamily="18" charset="0"/>
            </a:rPr>
            <a:t>коммуникативно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– речевые умения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EA7D1748-2629-4A69-8760-35759767F355}" type="parTrans" cxnId="{CFFAB96A-A664-4F77-9D1E-D89A46C5ABC8}">
      <dgm:prSet/>
      <dgm:spPr/>
      <dgm:t>
        <a:bodyPr/>
        <a:lstStyle/>
        <a:p>
          <a:endParaRPr lang="ru-RU"/>
        </a:p>
      </dgm:t>
    </dgm:pt>
    <dgm:pt modelId="{1777D369-ED5B-4815-B52B-8575554084F2}" type="sibTrans" cxnId="{CFFAB96A-A664-4F77-9D1E-D89A46C5ABC8}">
      <dgm:prSet/>
      <dgm:spPr/>
      <dgm:t>
        <a:bodyPr/>
        <a:lstStyle/>
        <a:p>
          <a:endParaRPr lang="ru-RU"/>
        </a:p>
      </dgm:t>
    </dgm:pt>
    <dgm:pt modelId="{5871B8B8-1805-4249-9E31-9A3BAA5F49F8}">
      <dgm:prSet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знания о мире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259C12D8-1C00-4A18-8053-4DB0B3BC32DE}" type="parTrans" cxnId="{46111F3E-F5DC-4547-B0C3-64E753E6DD30}">
      <dgm:prSet/>
      <dgm:spPr/>
      <dgm:t>
        <a:bodyPr/>
        <a:lstStyle/>
        <a:p>
          <a:endParaRPr lang="ru-RU"/>
        </a:p>
      </dgm:t>
    </dgm:pt>
    <dgm:pt modelId="{51412E8E-10D0-4706-B2C0-3EF2E1039EE1}" type="sibTrans" cxnId="{46111F3E-F5DC-4547-B0C3-64E753E6DD30}">
      <dgm:prSet/>
      <dgm:spPr/>
      <dgm:t>
        <a:bodyPr/>
        <a:lstStyle/>
        <a:p>
          <a:endParaRPr lang="ru-RU"/>
        </a:p>
      </dgm:t>
    </dgm:pt>
    <dgm:pt modelId="{B6D63B30-97E0-4627-8FF0-E59705F0D104}">
      <dgm:prSet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знания о языке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501AD5FC-9258-4301-947F-16553BD13304}" type="parTrans" cxnId="{62047A77-62FE-4587-9E8B-9965F27E7C41}">
      <dgm:prSet/>
      <dgm:spPr/>
      <dgm:t>
        <a:bodyPr/>
        <a:lstStyle/>
        <a:p>
          <a:endParaRPr lang="ru-RU"/>
        </a:p>
      </dgm:t>
    </dgm:pt>
    <dgm:pt modelId="{CC0DB17F-6753-400F-8AB9-167C2FA6A854}" type="sibTrans" cxnId="{62047A77-62FE-4587-9E8B-9965F27E7C41}">
      <dgm:prSet/>
      <dgm:spPr/>
      <dgm:t>
        <a:bodyPr/>
        <a:lstStyle/>
        <a:p>
          <a:endParaRPr lang="ru-RU"/>
        </a:p>
      </dgm:t>
    </dgm:pt>
    <dgm:pt modelId="{D8FB1BF3-9F2D-41C5-BBCF-E900DDA06994}" type="pres">
      <dgm:prSet presAssocID="{9728DB8A-EDE1-47E4-BBEB-B9D6E2B50F60}" presName="compositeShape" presStyleCnt="0">
        <dgm:presLayoutVars>
          <dgm:dir/>
          <dgm:resizeHandles/>
        </dgm:presLayoutVars>
      </dgm:prSet>
      <dgm:spPr/>
    </dgm:pt>
    <dgm:pt modelId="{EDBCB6F6-BD76-401D-B87D-82CDD2413D38}" type="pres">
      <dgm:prSet presAssocID="{9728DB8A-EDE1-47E4-BBEB-B9D6E2B50F60}" presName="pyramid" presStyleLbl="node1" presStyleIdx="0" presStyleCnt="1"/>
      <dgm:spPr/>
    </dgm:pt>
    <dgm:pt modelId="{E36F85A7-D479-4D55-AC32-DC4A5E56BB62}" type="pres">
      <dgm:prSet presAssocID="{9728DB8A-EDE1-47E4-BBEB-B9D6E2B50F60}" presName="theList" presStyleCnt="0"/>
      <dgm:spPr/>
    </dgm:pt>
    <dgm:pt modelId="{976E96ED-781E-47FD-9B1F-5DA228BF7E03}" type="pres">
      <dgm:prSet presAssocID="{5871B8B8-1805-4249-9E31-9A3BAA5F49F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D5601-3A36-4D0D-9DC8-29E9C7348557}" type="pres">
      <dgm:prSet presAssocID="{5871B8B8-1805-4249-9E31-9A3BAA5F49F8}" presName="aSpace" presStyleCnt="0"/>
      <dgm:spPr/>
    </dgm:pt>
    <dgm:pt modelId="{908E4CCA-0C7E-4EEF-82E4-18007E79BA40}" type="pres">
      <dgm:prSet presAssocID="{B6D63B30-97E0-4627-8FF0-E59705F0D10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7BB135-35EE-4AA8-AAF6-38B0587A51B4}" type="pres">
      <dgm:prSet presAssocID="{B6D63B30-97E0-4627-8FF0-E59705F0D104}" presName="aSpace" presStyleCnt="0"/>
      <dgm:spPr/>
    </dgm:pt>
    <dgm:pt modelId="{1CD85BF0-1E7F-4824-B62A-3D4E33586EAA}" type="pres">
      <dgm:prSet presAssocID="{0B280BBF-D77C-45F3-81E4-D9DEF142D2D6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B04AA7-D3A5-4568-B558-38A68BC2542A}" type="pres">
      <dgm:prSet presAssocID="{0B280BBF-D77C-45F3-81E4-D9DEF142D2D6}" presName="aSpace" presStyleCnt="0"/>
      <dgm:spPr/>
    </dgm:pt>
  </dgm:ptLst>
  <dgm:cxnLst>
    <dgm:cxn modelId="{CFFAB96A-A664-4F77-9D1E-D89A46C5ABC8}" srcId="{9728DB8A-EDE1-47E4-BBEB-B9D6E2B50F60}" destId="{0B280BBF-D77C-45F3-81E4-D9DEF142D2D6}" srcOrd="2" destOrd="0" parTransId="{EA7D1748-2629-4A69-8760-35759767F355}" sibTransId="{1777D369-ED5B-4815-B52B-8575554084F2}"/>
    <dgm:cxn modelId="{62047A77-62FE-4587-9E8B-9965F27E7C41}" srcId="{9728DB8A-EDE1-47E4-BBEB-B9D6E2B50F60}" destId="{B6D63B30-97E0-4627-8FF0-E59705F0D104}" srcOrd="1" destOrd="0" parTransId="{501AD5FC-9258-4301-947F-16553BD13304}" sibTransId="{CC0DB17F-6753-400F-8AB9-167C2FA6A854}"/>
    <dgm:cxn modelId="{147C2EDD-6D20-49A4-B3D8-4C36850AAD13}" type="presOf" srcId="{5871B8B8-1805-4249-9E31-9A3BAA5F49F8}" destId="{976E96ED-781E-47FD-9B1F-5DA228BF7E03}" srcOrd="0" destOrd="0" presId="urn:microsoft.com/office/officeart/2005/8/layout/pyramid2"/>
    <dgm:cxn modelId="{1B4EE2BE-8C89-4EB0-BA5B-330F1DDAE1E3}" type="presOf" srcId="{B6D63B30-97E0-4627-8FF0-E59705F0D104}" destId="{908E4CCA-0C7E-4EEF-82E4-18007E79BA40}" srcOrd="0" destOrd="0" presId="urn:microsoft.com/office/officeart/2005/8/layout/pyramid2"/>
    <dgm:cxn modelId="{941620CA-F007-42DF-9ACB-513C54B45FAD}" type="presOf" srcId="{0B280BBF-D77C-45F3-81E4-D9DEF142D2D6}" destId="{1CD85BF0-1E7F-4824-B62A-3D4E33586EAA}" srcOrd="0" destOrd="0" presId="urn:microsoft.com/office/officeart/2005/8/layout/pyramid2"/>
    <dgm:cxn modelId="{46111F3E-F5DC-4547-B0C3-64E753E6DD30}" srcId="{9728DB8A-EDE1-47E4-BBEB-B9D6E2B50F60}" destId="{5871B8B8-1805-4249-9E31-9A3BAA5F49F8}" srcOrd="0" destOrd="0" parTransId="{259C12D8-1C00-4A18-8053-4DB0B3BC32DE}" sibTransId="{51412E8E-10D0-4706-B2C0-3EF2E1039EE1}"/>
    <dgm:cxn modelId="{E5D3FE36-3168-47DC-BCDB-EF00561F645B}" type="presOf" srcId="{9728DB8A-EDE1-47E4-BBEB-B9D6E2B50F60}" destId="{D8FB1BF3-9F2D-41C5-BBCF-E900DDA06994}" srcOrd="0" destOrd="0" presId="urn:microsoft.com/office/officeart/2005/8/layout/pyramid2"/>
    <dgm:cxn modelId="{33E980D3-179D-4DED-B398-1290B461BC02}" type="presParOf" srcId="{D8FB1BF3-9F2D-41C5-BBCF-E900DDA06994}" destId="{EDBCB6F6-BD76-401D-B87D-82CDD2413D38}" srcOrd="0" destOrd="0" presId="urn:microsoft.com/office/officeart/2005/8/layout/pyramid2"/>
    <dgm:cxn modelId="{1F3EFA33-9E2D-4AA0-AAF7-4BEA45201FEE}" type="presParOf" srcId="{D8FB1BF3-9F2D-41C5-BBCF-E900DDA06994}" destId="{E36F85A7-D479-4D55-AC32-DC4A5E56BB62}" srcOrd="1" destOrd="0" presId="urn:microsoft.com/office/officeart/2005/8/layout/pyramid2"/>
    <dgm:cxn modelId="{B9B3DBCF-D0F8-42F5-8CCA-03CA01B436F3}" type="presParOf" srcId="{E36F85A7-D479-4D55-AC32-DC4A5E56BB62}" destId="{976E96ED-781E-47FD-9B1F-5DA228BF7E03}" srcOrd="0" destOrd="0" presId="urn:microsoft.com/office/officeart/2005/8/layout/pyramid2"/>
    <dgm:cxn modelId="{65100580-C9B1-4FD6-922D-80A01C96BF1C}" type="presParOf" srcId="{E36F85A7-D479-4D55-AC32-DC4A5E56BB62}" destId="{D36D5601-3A36-4D0D-9DC8-29E9C7348557}" srcOrd="1" destOrd="0" presId="urn:microsoft.com/office/officeart/2005/8/layout/pyramid2"/>
    <dgm:cxn modelId="{57135342-CDC9-49D8-BBBA-681A34607594}" type="presParOf" srcId="{E36F85A7-D479-4D55-AC32-DC4A5E56BB62}" destId="{908E4CCA-0C7E-4EEF-82E4-18007E79BA40}" srcOrd="2" destOrd="0" presId="urn:microsoft.com/office/officeart/2005/8/layout/pyramid2"/>
    <dgm:cxn modelId="{1AC5AECC-8133-4A4D-8B82-4F59AF6D4E47}" type="presParOf" srcId="{E36F85A7-D479-4D55-AC32-DC4A5E56BB62}" destId="{CA7BB135-35EE-4AA8-AAF6-38B0587A51B4}" srcOrd="3" destOrd="0" presId="urn:microsoft.com/office/officeart/2005/8/layout/pyramid2"/>
    <dgm:cxn modelId="{874A732A-A413-42C4-96A4-518D117B1843}" type="presParOf" srcId="{E36F85A7-D479-4D55-AC32-DC4A5E56BB62}" destId="{1CD85BF0-1E7F-4824-B62A-3D4E33586EAA}" srcOrd="4" destOrd="0" presId="urn:microsoft.com/office/officeart/2005/8/layout/pyramid2"/>
    <dgm:cxn modelId="{5AAB2F81-4FB4-47EE-9AC9-B8470E08699B}" type="presParOf" srcId="{E36F85A7-D479-4D55-AC32-DC4A5E56BB62}" destId="{06B04AA7-D3A5-4568-B558-38A68BC2542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7866A1-CDA3-4314-B19D-38A19AD0DA7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7401D5-C965-442E-AF00-C658CBA28968}">
      <dgm:prSet phldrT="[Текст]" phldr="1"/>
      <dgm:spPr/>
      <dgm:t>
        <a:bodyPr/>
        <a:lstStyle/>
        <a:p>
          <a:endParaRPr lang="ru-RU" dirty="0"/>
        </a:p>
      </dgm:t>
    </dgm:pt>
    <dgm:pt modelId="{8F846B24-8F74-43EE-97A7-5EB78F5BE4F6}" type="parTrans" cxnId="{C0FA2A97-BCCF-4D05-BB87-59721BCAC136}">
      <dgm:prSet/>
      <dgm:spPr/>
      <dgm:t>
        <a:bodyPr/>
        <a:lstStyle/>
        <a:p>
          <a:endParaRPr lang="ru-RU"/>
        </a:p>
      </dgm:t>
    </dgm:pt>
    <dgm:pt modelId="{8C5F4E1E-FDEB-45F0-8B99-A680D51BB867}" type="sibTrans" cxnId="{C0FA2A97-BCCF-4D05-BB87-59721BCAC136}">
      <dgm:prSet/>
      <dgm:spPr/>
      <dgm:t>
        <a:bodyPr/>
        <a:lstStyle/>
        <a:p>
          <a:endParaRPr lang="ru-RU"/>
        </a:p>
      </dgm:t>
    </dgm:pt>
    <dgm:pt modelId="{1A3B7E9D-F6AC-440A-8B66-6CE3A782AA7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логоритмические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упражнения</a:t>
          </a:r>
        </a:p>
        <a:p>
          <a:pPr marL="57150" indent="0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500" dirty="0"/>
        </a:p>
      </dgm:t>
    </dgm:pt>
    <dgm:pt modelId="{7177DD19-E28F-4FA7-AD20-88C8A347FA64}" type="parTrans" cxnId="{2361681E-75E9-4DDF-9175-9F0205BB04B0}">
      <dgm:prSet/>
      <dgm:spPr/>
      <dgm:t>
        <a:bodyPr/>
        <a:lstStyle/>
        <a:p>
          <a:endParaRPr lang="ru-RU"/>
        </a:p>
      </dgm:t>
    </dgm:pt>
    <dgm:pt modelId="{63725971-ED5B-4D03-9090-EACF47B3A5E7}" type="sibTrans" cxnId="{2361681E-75E9-4DDF-9175-9F0205BB04B0}">
      <dgm:prSet/>
      <dgm:spPr/>
      <dgm:t>
        <a:bodyPr/>
        <a:lstStyle/>
        <a:p>
          <a:endParaRPr lang="ru-RU"/>
        </a:p>
      </dgm:t>
    </dgm:pt>
    <dgm:pt modelId="{9B2661A4-30C3-494C-AB49-40ECB4624E6D}">
      <dgm:prSet/>
      <dgm:spPr/>
      <dgm:t>
        <a:bodyPr/>
        <a:lstStyle/>
        <a:p>
          <a:endParaRPr lang="ru-RU" dirty="0"/>
        </a:p>
      </dgm:t>
    </dgm:pt>
    <dgm:pt modelId="{021CF5FA-4295-42CB-B4B3-F8C275E45ED7}" type="parTrans" cxnId="{12C03EA2-9AF4-4C30-B3C2-AF07181D9472}">
      <dgm:prSet/>
      <dgm:spPr/>
      <dgm:t>
        <a:bodyPr/>
        <a:lstStyle/>
        <a:p>
          <a:endParaRPr lang="ru-RU"/>
        </a:p>
      </dgm:t>
    </dgm:pt>
    <dgm:pt modelId="{6145859A-C579-4B9C-BFDB-6A4C2842D026}" type="sibTrans" cxnId="{12C03EA2-9AF4-4C30-B3C2-AF07181D9472}">
      <dgm:prSet/>
      <dgm:spPr/>
      <dgm:t>
        <a:bodyPr/>
        <a:lstStyle/>
        <a:p>
          <a:endParaRPr lang="ru-RU"/>
        </a:p>
      </dgm:t>
    </dgm:pt>
    <dgm:pt modelId="{2BC0BD9D-0A67-4315-98B9-C58DD728F9E0}">
      <dgm:prSet/>
      <dgm:spPr/>
      <dgm:t>
        <a:bodyPr/>
        <a:lstStyle/>
        <a:p>
          <a:endParaRPr lang="ru-RU" dirty="0"/>
        </a:p>
      </dgm:t>
    </dgm:pt>
    <dgm:pt modelId="{D83C25EC-9F89-4455-8CFB-C87B97B9CE2D}" type="parTrans" cxnId="{79DFB97F-3510-49DA-B01E-ED847F9401E5}">
      <dgm:prSet/>
      <dgm:spPr/>
      <dgm:t>
        <a:bodyPr/>
        <a:lstStyle/>
        <a:p>
          <a:endParaRPr lang="ru-RU"/>
        </a:p>
      </dgm:t>
    </dgm:pt>
    <dgm:pt modelId="{8430762D-6720-4218-8506-963305448542}" type="sibTrans" cxnId="{79DFB97F-3510-49DA-B01E-ED847F9401E5}">
      <dgm:prSet/>
      <dgm:spPr/>
      <dgm:t>
        <a:bodyPr/>
        <a:lstStyle/>
        <a:p>
          <a:endParaRPr lang="ru-RU"/>
        </a:p>
      </dgm:t>
    </dgm:pt>
    <dgm:pt modelId="{60C74610-514A-4D28-84D8-3BEF2656BCBC}">
      <dgm:prSet/>
      <dgm:spPr/>
      <dgm:t>
        <a:bodyPr/>
        <a:lstStyle/>
        <a:p>
          <a:endParaRPr lang="ru-RU" dirty="0"/>
        </a:p>
      </dgm:t>
    </dgm:pt>
    <dgm:pt modelId="{D2350B13-C379-40BE-AD16-A48218E914DC}" type="parTrans" cxnId="{82049EFD-4942-4AC4-8E6B-39C7863BF514}">
      <dgm:prSet/>
      <dgm:spPr/>
      <dgm:t>
        <a:bodyPr/>
        <a:lstStyle/>
        <a:p>
          <a:endParaRPr lang="ru-RU"/>
        </a:p>
      </dgm:t>
    </dgm:pt>
    <dgm:pt modelId="{1723962B-D507-438C-8A4F-DC4CCE4E6972}" type="sibTrans" cxnId="{82049EFD-4942-4AC4-8E6B-39C7863BF514}">
      <dgm:prSet/>
      <dgm:spPr/>
      <dgm:t>
        <a:bodyPr/>
        <a:lstStyle/>
        <a:p>
          <a:endParaRPr lang="ru-RU"/>
        </a:p>
      </dgm:t>
    </dgm:pt>
    <dgm:pt modelId="{D5750446-A48B-4067-B9A9-56A0DCDAA1AD}">
      <dgm:prSet/>
      <dgm:spPr/>
      <dgm:t>
        <a:bodyPr/>
        <a:lstStyle/>
        <a:p>
          <a:endParaRPr lang="ru-RU" dirty="0"/>
        </a:p>
      </dgm:t>
    </dgm:pt>
    <dgm:pt modelId="{FAA82795-E912-424D-919C-A969ADD9649F}" type="parTrans" cxnId="{356A15BD-61CC-45E1-8C48-E6ABF64D46C6}">
      <dgm:prSet/>
      <dgm:spPr/>
      <dgm:t>
        <a:bodyPr/>
        <a:lstStyle/>
        <a:p>
          <a:endParaRPr lang="ru-RU"/>
        </a:p>
      </dgm:t>
    </dgm:pt>
    <dgm:pt modelId="{54771F86-C8DE-460A-98D6-45AAB1FA08B4}" type="sibTrans" cxnId="{356A15BD-61CC-45E1-8C48-E6ABF64D46C6}">
      <dgm:prSet/>
      <dgm:spPr/>
      <dgm:t>
        <a:bodyPr/>
        <a:lstStyle/>
        <a:p>
          <a:endParaRPr lang="ru-RU"/>
        </a:p>
      </dgm:t>
    </dgm:pt>
    <dgm:pt modelId="{90A8172C-0F79-403B-A4B6-AB540C9DE722}">
      <dgm:prSet/>
      <dgm:spPr/>
      <dgm:t>
        <a:bodyPr/>
        <a:lstStyle/>
        <a:p>
          <a:endParaRPr lang="ru-RU" dirty="0"/>
        </a:p>
      </dgm:t>
    </dgm:pt>
    <dgm:pt modelId="{E623FB37-A058-4D66-B5D7-FBF7F2551CDA}" type="parTrans" cxnId="{BF38A908-8E6E-4804-A0BD-BA2C928D5364}">
      <dgm:prSet/>
      <dgm:spPr/>
      <dgm:t>
        <a:bodyPr/>
        <a:lstStyle/>
        <a:p>
          <a:endParaRPr lang="ru-RU"/>
        </a:p>
      </dgm:t>
    </dgm:pt>
    <dgm:pt modelId="{B189FD60-303E-47C7-823D-DAB9FA2B3EFE}" type="sibTrans" cxnId="{BF38A908-8E6E-4804-A0BD-BA2C928D5364}">
      <dgm:prSet/>
      <dgm:spPr/>
      <dgm:t>
        <a:bodyPr/>
        <a:lstStyle/>
        <a:p>
          <a:endParaRPr lang="ru-RU"/>
        </a:p>
      </dgm:t>
    </dgm:pt>
    <dgm:pt modelId="{38A935E6-7503-45D7-B3B5-0A194CE21E9E}">
      <dgm:prSet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составление текстов 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02D16B4F-E516-4601-B0FE-85077563CBA1}" type="parTrans" cxnId="{46FC54FA-F22C-4B81-A457-2329F7F51C3D}">
      <dgm:prSet/>
      <dgm:spPr/>
      <dgm:t>
        <a:bodyPr/>
        <a:lstStyle/>
        <a:p>
          <a:endParaRPr lang="ru-RU"/>
        </a:p>
      </dgm:t>
    </dgm:pt>
    <dgm:pt modelId="{843D3C61-E700-4A51-945D-2FA14A15D0B0}" type="sibTrans" cxnId="{46FC54FA-F22C-4B81-A457-2329F7F51C3D}">
      <dgm:prSet/>
      <dgm:spPr/>
      <dgm:t>
        <a:bodyPr/>
        <a:lstStyle/>
        <a:p>
          <a:endParaRPr lang="ru-RU"/>
        </a:p>
      </dgm:t>
    </dgm:pt>
    <dgm:pt modelId="{71890425-655D-470F-BD56-F82CC51EE08E}">
      <dgm:prSet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ответы на вопросы</a:t>
          </a:r>
          <a:endParaRPr lang="ru-RU" sz="2900" dirty="0"/>
        </a:p>
      </dgm:t>
    </dgm:pt>
    <dgm:pt modelId="{6021A94E-DAB1-4F1D-B3DF-3835F5CDC299}" type="parTrans" cxnId="{7BCDE0F5-0C28-42F0-BA8B-183228EC20E6}">
      <dgm:prSet/>
      <dgm:spPr/>
      <dgm:t>
        <a:bodyPr/>
        <a:lstStyle/>
        <a:p>
          <a:endParaRPr lang="ru-RU"/>
        </a:p>
      </dgm:t>
    </dgm:pt>
    <dgm:pt modelId="{B57B90C3-6175-41BB-9B71-781CD9372CF2}" type="sibTrans" cxnId="{7BCDE0F5-0C28-42F0-BA8B-183228EC20E6}">
      <dgm:prSet/>
      <dgm:spPr/>
      <dgm:t>
        <a:bodyPr/>
        <a:lstStyle/>
        <a:p>
          <a:endParaRPr lang="ru-RU"/>
        </a:p>
      </dgm:t>
    </dgm:pt>
    <dgm:pt modelId="{4C976C1B-5779-41F6-A544-6F0576BA9BF4}">
      <dgm:prSet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чтение  и составление диалогов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E984BFEA-E02C-4F10-820F-BF3BE3FFE0F2}" type="parTrans" cxnId="{7EAE4513-B1CE-4F6D-B7F3-78430334E2D4}">
      <dgm:prSet/>
      <dgm:spPr/>
      <dgm:t>
        <a:bodyPr/>
        <a:lstStyle/>
        <a:p>
          <a:endParaRPr lang="ru-RU"/>
        </a:p>
      </dgm:t>
    </dgm:pt>
    <dgm:pt modelId="{5F74295A-C2C8-47A2-9C6D-940B03B48ADE}" type="sibTrans" cxnId="{7EAE4513-B1CE-4F6D-B7F3-78430334E2D4}">
      <dgm:prSet/>
      <dgm:spPr/>
      <dgm:t>
        <a:bodyPr/>
        <a:lstStyle/>
        <a:p>
          <a:endParaRPr lang="ru-RU"/>
        </a:p>
      </dgm:t>
    </dgm:pt>
    <dgm:pt modelId="{9FDA1A51-8687-4FBA-A5E8-F5622720C6E1}">
      <dgm:prSet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пересказ текста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11B01FB3-1537-47CF-963B-0C4EDD185754}" type="parTrans" cxnId="{6D20510C-2A1E-4D84-BA84-1D122E4768B6}">
      <dgm:prSet/>
      <dgm:spPr/>
      <dgm:t>
        <a:bodyPr/>
        <a:lstStyle/>
        <a:p>
          <a:endParaRPr lang="ru-RU"/>
        </a:p>
      </dgm:t>
    </dgm:pt>
    <dgm:pt modelId="{E67BCE18-2A89-45DC-9E0B-E5E2E04A4386}" type="sibTrans" cxnId="{6D20510C-2A1E-4D84-BA84-1D122E4768B6}">
      <dgm:prSet/>
      <dgm:spPr/>
      <dgm:t>
        <a:bodyPr/>
        <a:lstStyle/>
        <a:p>
          <a:endParaRPr lang="ru-RU"/>
        </a:p>
      </dgm:t>
    </dgm:pt>
    <dgm:pt modelId="{7EA597CC-D23E-4904-9099-203D0B07F269}">
      <dgm:prSet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обсуждение фильмов, различных историй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DC6DC960-96E8-42E6-8A79-9BE2100334CC}" type="parTrans" cxnId="{88188490-352A-4B1D-AD47-4AE36D70B2EF}">
      <dgm:prSet/>
      <dgm:spPr/>
      <dgm:t>
        <a:bodyPr/>
        <a:lstStyle/>
        <a:p>
          <a:endParaRPr lang="ru-RU"/>
        </a:p>
      </dgm:t>
    </dgm:pt>
    <dgm:pt modelId="{C62A5B05-86FD-49BC-8558-AD2024240191}" type="sibTrans" cxnId="{88188490-352A-4B1D-AD47-4AE36D70B2EF}">
      <dgm:prSet/>
      <dgm:spPr/>
      <dgm:t>
        <a:bodyPr/>
        <a:lstStyle/>
        <a:p>
          <a:endParaRPr lang="ru-RU"/>
        </a:p>
      </dgm:t>
    </dgm:pt>
    <dgm:pt modelId="{53A67885-C3F3-4D5E-94FD-5BEA55531CE4}">
      <dgm:prSet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ролевые, сюжетные, дидактические игры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B758BD52-CC9B-4072-A59E-6FD5461B0A2B}" type="parTrans" cxnId="{D102E7B8-4C73-47D6-A86A-4706D47DB17E}">
      <dgm:prSet/>
      <dgm:spPr/>
      <dgm:t>
        <a:bodyPr/>
        <a:lstStyle/>
        <a:p>
          <a:endParaRPr lang="ru-RU"/>
        </a:p>
      </dgm:t>
    </dgm:pt>
    <dgm:pt modelId="{E2FB219B-6CD5-4B4A-9B3F-A6707286EAE0}" type="sibTrans" cxnId="{D102E7B8-4C73-47D6-A86A-4706D47DB17E}">
      <dgm:prSet/>
      <dgm:spPr/>
      <dgm:t>
        <a:bodyPr/>
        <a:lstStyle/>
        <a:p>
          <a:endParaRPr lang="ru-RU"/>
        </a:p>
      </dgm:t>
    </dgm:pt>
    <dgm:pt modelId="{029BD593-141E-47B5-9171-B399DCEFDA9F}">
      <dgm:prSet phldrT="[Текст]"/>
      <dgm:spPr/>
      <dgm:t>
        <a:bodyPr/>
        <a:lstStyle/>
        <a:p>
          <a:endParaRPr lang="ru-RU" dirty="0"/>
        </a:p>
      </dgm:t>
    </dgm:pt>
    <dgm:pt modelId="{961BC753-0772-4ABE-95ED-D6DE01135B9B}" type="sibTrans" cxnId="{9E84F62A-B3A5-4520-AE3F-78D21A3F8608}">
      <dgm:prSet/>
      <dgm:spPr/>
      <dgm:t>
        <a:bodyPr/>
        <a:lstStyle/>
        <a:p>
          <a:endParaRPr lang="ru-RU"/>
        </a:p>
      </dgm:t>
    </dgm:pt>
    <dgm:pt modelId="{60D4F4D5-C865-4405-8F81-3864DB94DA5F}" type="parTrans" cxnId="{9E84F62A-B3A5-4520-AE3F-78D21A3F8608}">
      <dgm:prSet/>
      <dgm:spPr/>
      <dgm:t>
        <a:bodyPr/>
        <a:lstStyle/>
        <a:p>
          <a:endParaRPr lang="ru-RU"/>
        </a:p>
      </dgm:t>
    </dgm:pt>
    <dgm:pt modelId="{79D1B5A0-C681-40DE-8FAC-506033DAEBCC}" type="pres">
      <dgm:prSet presAssocID="{3D7866A1-CDA3-4314-B19D-38A19AD0DA7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658623-E392-4BA2-9CDA-ED9EA5F0ECAA}" type="pres">
      <dgm:prSet presAssocID="{4C7401D5-C965-442E-AF00-C658CBA28968}" presName="composite" presStyleCnt="0"/>
      <dgm:spPr/>
    </dgm:pt>
    <dgm:pt modelId="{B2E3B1BE-2225-4ABF-A0B0-58175202311F}" type="pres">
      <dgm:prSet presAssocID="{4C7401D5-C965-442E-AF00-C658CBA28968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F00AFE-4A88-413F-8B08-88B44E8C4619}" type="pres">
      <dgm:prSet presAssocID="{4C7401D5-C965-442E-AF00-C658CBA28968}" presName="descendantText" presStyleLbl="alignAcc1" presStyleIdx="0" presStyleCnt="7" custScaleX="99085" custLinFactNeighborX="-494" custLinFactNeighborY="-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707F6B-EE84-4C15-B938-10199F648247}" type="pres">
      <dgm:prSet presAssocID="{8C5F4E1E-FDEB-45F0-8B99-A680D51BB867}" presName="sp" presStyleCnt="0"/>
      <dgm:spPr/>
    </dgm:pt>
    <dgm:pt modelId="{D305F10E-C87F-4D8F-8409-17BD91D11EAA}" type="pres">
      <dgm:prSet presAssocID="{029BD593-141E-47B5-9171-B399DCEFDA9F}" presName="composite" presStyleCnt="0"/>
      <dgm:spPr/>
    </dgm:pt>
    <dgm:pt modelId="{8454CB2D-CE73-4F61-831A-96770962B13D}" type="pres">
      <dgm:prSet presAssocID="{029BD593-141E-47B5-9171-B399DCEFDA9F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A82C67-4955-4ACC-BCD2-DE228165543E}" type="pres">
      <dgm:prSet presAssocID="{029BD593-141E-47B5-9171-B399DCEFDA9F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A97C23-93C9-4141-AC4F-D578603B4622}" type="pres">
      <dgm:prSet presAssocID="{961BC753-0772-4ABE-95ED-D6DE01135B9B}" presName="sp" presStyleCnt="0"/>
      <dgm:spPr/>
    </dgm:pt>
    <dgm:pt modelId="{263F84BF-2DBD-499F-8266-6AA098D528D7}" type="pres">
      <dgm:prSet presAssocID="{9B2661A4-30C3-494C-AB49-40ECB4624E6D}" presName="composite" presStyleCnt="0"/>
      <dgm:spPr/>
    </dgm:pt>
    <dgm:pt modelId="{C8BD376E-CEC9-4957-BA29-09819E94EC6C}" type="pres">
      <dgm:prSet presAssocID="{9B2661A4-30C3-494C-AB49-40ECB4624E6D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EA124C-0388-4F3E-8715-E711E85143D9}" type="pres">
      <dgm:prSet presAssocID="{9B2661A4-30C3-494C-AB49-40ECB4624E6D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95FF0-260B-45BC-93FB-F73020449FD1}" type="pres">
      <dgm:prSet presAssocID="{6145859A-C579-4B9C-BFDB-6A4C2842D026}" presName="sp" presStyleCnt="0"/>
      <dgm:spPr/>
    </dgm:pt>
    <dgm:pt modelId="{225D3315-DC2C-4E99-8815-E6CB4FDA4A45}" type="pres">
      <dgm:prSet presAssocID="{2BC0BD9D-0A67-4315-98B9-C58DD728F9E0}" presName="composite" presStyleCnt="0"/>
      <dgm:spPr/>
    </dgm:pt>
    <dgm:pt modelId="{14D59916-2235-4ECF-9892-846891A3F290}" type="pres">
      <dgm:prSet presAssocID="{2BC0BD9D-0A67-4315-98B9-C58DD728F9E0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6F13F0-7CF4-4AAE-8007-B33DE81C525C}" type="pres">
      <dgm:prSet presAssocID="{2BC0BD9D-0A67-4315-98B9-C58DD728F9E0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087A19-A4A6-45EA-ABBF-FBD8B8B9921B}" type="pres">
      <dgm:prSet presAssocID="{8430762D-6720-4218-8506-963305448542}" presName="sp" presStyleCnt="0"/>
      <dgm:spPr/>
    </dgm:pt>
    <dgm:pt modelId="{6261A10F-F94A-4560-8123-F76BEE538DE7}" type="pres">
      <dgm:prSet presAssocID="{60C74610-514A-4D28-84D8-3BEF2656BCBC}" presName="composite" presStyleCnt="0"/>
      <dgm:spPr/>
    </dgm:pt>
    <dgm:pt modelId="{844B77D5-730A-4B92-8D7A-400761200CBF}" type="pres">
      <dgm:prSet presAssocID="{60C74610-514A-4D28-84D8-3BEF2656BCBC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96BAA-FAA1-4372-B9E0-4B33D326426B}" type="pres">
      <dgm:prSet presAssocID="{60C74610-514A-4D28-84D8-3BEF2656BCBC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1CBB66-E92F-42F6-A637-88E1F1153962}" type="pres">
      <dgm:prSet presAssocID="{1723962B-D507-438C-8A4F-DC4CCE4E6972}" presName="sp" presStyleCnt="0"/>
      <dgm:spPr/>
    </dgm:pt>
    <dgm:pt modelId="{D0EB83BC-A05C-4DF1-84FB-76F5D1CE7871}" type="pres">
      <dgm:prSet presAssocID="{D5750446-A48B-4067-B9A9-56A0DCDAA1AD}" presName="composite" presStyleCnt="0"/>
      <dgm:spPr/>
    </dgm:pt>
    <dgm:pt modelId="{AE87AE7E-E8BA-4EB6-B34C-951F67FE9DE4}" type="pres">
      <dgm:prSet presAssocID="{D5750446-A48B-4067-B9A9-56A0DCDAA1AD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D5EA01-D416-4E4A-8BC3-AF0AD17722F4}" type="pres">
      <dgm:prSet presAssocID="{D5750446-A48B-4067-B9A9-56A0DCDAA1AD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DDF5D8-BBD6-463B-BFDB-63ACAD73E68A}" type="pres">
      <dgm:prSet presAssocID="{54771F86-C8DE-460A-98D6-45AAB1FA08B4}" presName="sp" presStyleCnt="0"/>
      <dgm:spPr/>
    </dgm:pt>
    <dgm:pt modelId="{4BC597F3-463E-4772-9716-1229FAE34D64}" type="pres">
      <dgm:prSet presAssocID="{90A8172C-0F79-403B-A4B6-AB540C9DE722}" presName="composite" presStyleCnt="0"/>
      <dgm:spPr/>
    </dgm:pt>
    <dgm:pt modelId="{C0E496C5-95E4-4D51-A50B-14A5204C8ABA}" type="pres">
      <dgm:prSet presAssocID="{90A8172C-0F79-403B-A4B6-AB540C9DE722}" presName="parentText" presStyleLbl="alignNode1" presStyleIdx="6" presStyleCnt="7" custLinFactNeighborX="14201" custLinFactNeighborY="-25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C156DB-7E66-4284-B4B6-10E63CBEC0F3}" type="pres">
      <dgm:prSet presAssocID="{90A8172C-0F79-403B-A4B6-AB540C9DE722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286E12-5A1E-480B-9144-200C5A26644F}" type="presOf" srcId="{4C976C1B-5779-41F6-A544-6F0576BA9BF4}" destId="{8C6F13F0-7CF4-4AAE-8007-B33DE81C525C}" srcOrd="0" destOrd="0" presId="urn:microsoft.com/office/officeart/2005/8/layout/chevron2"/>
    <dgm:cxn modelId="{88188490-352A-4B1D-AD47-4AE36D70B2EF}" srcId="{D5750446-A48B-4067-B9A9-56A0DCDAA1AD}" destId="{7EA597CC-D23E-4904-9099-203D0B07F269}" srcOrd="0" destOrd="0" parTransId="{DC6DC960-96E8-42E6-8A79-9BE2100334CC}" sibTransId="{C62A5B05-86FD-49BC-8558-AD2024240191}"/>
    <dgm:cxn modelId="{2361681E-75E9-4DDF-9175-9F0205BB04B0}" srcId="{4C7401D5-C965-442E-AF00-C658CBA28968}" destId="{1A3B7E9D-F6AC-440A-8B66-6CE3A782AA7E}" srcOrd="0" destOrd="0" parTransId="{7177DD19-E28F-4FA7-AD20-88C8A347FA64}" sibTransId="{63725971-ED5B-4D03-9090-EACF47B3A5E7}"/>
    <dgm:cxn modelId="{79DFB97F-3510-49DA-B01E-ED847F9401E5}" srcId="{3D7866A1-CDA3-4314-B19D-38A19AD0DA7F}" destId="{2BC0BD9D-0A67-4315-98B9-C58DD728F9E0}" srcOrd="3" destOrd="0" parTransId="{D83C25EC-9F89-4455-8CFB-C87B97B9CE2D}" sibTransId="{8430762D-6720-4218-8506-963305448542}"/>
    <dgm:cxn modelId="{356A15BD-61CC-45E1-8C48-E6ABF64D46C6}" srcId="{3D7866A1-CDA3-4314-B19D-38A19AD0DA7F}" destId="{D5750446-A48B-4067-B9A9-56A0DCDAA1AD}" srcOrd="5" destOrd="0" parTransId="{FAA82795-E912-424D-919C-A969ADD9649F}" sibTransId="{54771F86-C8DE-460A-98D6-45AAB1FA08B4}"/>
    <dgm:cxn modelId="{A9164DFD-064C-4D21-BBFE-1B7E8D032772}" type="presOf" srcId="{71890425-655D-470F-BD56-F82CC51EE08E}" destId="{2BEA124C-0388-4F3E-8715-E711E85143D9}" srcOrd="0" destOrd="0" presId="urn:microsoft.com/office/officeart/2005/8/layout/chevron2"/>
    <dgm:cxn modelId="{85FF4CC5-BB1E-49C2-BCB4-3DC3F99E8E47}" type="presOf" srcId="{3D7866A1-CDA3-4314-B19D-38A19AD0DA7F}" destId="{79D1B5A0-C681-40DE-8FAC-506033DAEBCC}" srcOrd="0" destOrd="0" presId="urn:microsoft.com/office/officeart/2005/8/layout/chevron2"/>
    <dgm:cxn modelId="{9E84F62A-B3A5-4520-AE3F-78D21A3F8608}" srcId="{3D7866A1-CDA3-4314-B19D-38A19AD0DA7F}" destId="{029BD593-141E-47B5-9171-B399DCEFDA9F}" srcOrd="1" destOrd="0" parTransId="{60D4F4D5-C865-4405-8F81-3864DB94DA5F}" sibTransId="{961BC753-0772-4ABE-95ED-D6DE01135B9B}"/>
    <dgm:cxn modelId="{46FC54FA-F22C-4B81-A457-2329F7F51C3D}" srcId="{029BD593-141E-47B5-9171-B399DCEFDA9F}" destId="{38A935E6-7503-45D7-B3B5-0A194CE21E9E}" srcOrd="0" destOrd="0" parTransId="{02D16B4F-E516-4601-B0FE-85077563CBA1}" sibTransId="{843D3C61-E700-4A51-945D-2FA14A15D0B0}"/>
    <dgm:cxn modelId="{7BCDE0F5-0C28-42F0-BA8B-183228EC20E6}" srcId="{9B2661A4-30C3-494C-AB49-40ECB4624E6D}" destId="{71890425-655D-470F-BD56-F82CC51EE08E}" srcOrd="0" destOrd="0" parTransId="{6021A94E-DAB1-4F1D-B3DF-3835F5CDC299}" sibTransId="{B57B90C3-6175-41BB-9B71-781CD9372CF2}"/>
    <dgm:cxn modelId="{09598E0C-3C6E-4B14-A6C8-6A4D386B206D}" type="presOf" srcId="{7EA597CC-D23E-4904-9099-203D0B07F269}" destId="{17D5EA01-D416-4E4A-8BC3-AF0AD17722F4}" srcOrd="0" destOrd="0" presId="urn:microsoft.com/office/officeart/2005/8/layout/chevron2"/>
    <dgm:cxn modelId="{536042AE-FEA4-4F25-A95E-14FDA4C3E2BE}" type="presOf" srcId="{9B2661A4-30C3-494C-AB49-40ECB4624E6D}" destId="{C8BD376E-CEC9-4957-BA29-09819E94EC6C}" srcOrd="0" destOrd="0" presId="urn:microsoft.com/office/officeart/2005/8/layout/chevron2"/>
    <dgm:cxn modelId="{D102E7B8-4C73-47D6-A86A-4706D47DB17E}" srcId="{90A8172C-0F79-403B-A4B6-AB540C9DE722}" destId="{53A67885-C3F3-4D5E-94FD-5BEA55531CE4}" srcOrd="0" destOrd="0" parTransId="{B758BD52-CC9B-4072-A59E-6FD5461B0A2B}" sibTransId="{E2FB219B-6CD5-4B4A-9B3F-A6707286EAE0}"/>
    <dgm:cxn modelId="{7EAE4513-B1CE-4F6D-B7F3-78430334E2D4}" srcId="{2BC0BD9D-0A67-4315-98B9-C58DD728F9E0}" destId="{4C976C1B-5779-41F6-A544-6F0576BA9BF4}" srcOrd="0" destOrd="0" parTransId="{E984BFEA-E02C-4F10-820F-BF3BE3FFE0F2}" sibTransId="{5F74295A-C2C8-47A2-9C6D-940B03B48ADE}"/>
    <dgm:cxn modelId="{89E84EF5-7C25-476A-8066-596A716C7DF8}" type="presOf" srcId="{9FDA1A51-8687-4FBA-A5E8-F5622720C6E1}" destId="{B6B96BAA-FAA1-4372-B9E0-4B33D326426B}" srcOrd="0" destOrd="0" presId="urn:microsoft.com/office/officeart/2005/8/layout/chevron2"/>
    <dgm:cxn modelId="{8491C4C7-3DBB-4726-A0FE-7CC35B47F96C}" type="presOf" srcId="{4C7401D5-C965-442E-AF00-C658CBA28968}" destId="{B2E3B1BE-2225-4ABF-A0B0-58175202311F}" srcOrd="0" destOrd="0" presId="urn:microsoft.com/office/officeart/2005/8/layout/chevron2"/>
    <dgm:cxn modelId="{6D20510C-2A1E-4D84-BA84-1D122E4768B6}" srcId="{60C74610-514A-4D28-84D8-3BEF2656BCBC}" destId="{9FDA1A51-8687-4FBA-A5E8-F5622720C6E1}" srcOrd="0" destOrd="0" parTransId="{11B01FB3-1537-47CF-963B-0C4EDD185754}" sibTransId="{E67BCE18-2A89-45DC-9E0B-E5E2E04A4386}"/>
    <dgm:cxn modelId="{82049EFD-4942-4AC4-8E6B-39C7863BF514}" srcId="{3D7866A1-CDA3-4314-B19D-38A19AD0DA7F}" destId="{60C74610-514A-4D28-84D8-3BEF2656BCBC}" srcOrd="4" destOrd="0" parTransId="{D2350B13-C379-40BE-AD16-A48218E914DC}" sibTransId="{1723962B-D507-438C-8A4F-DC4CCE4E6972}"/>
    <dgm:cxn modelId="{8BBD99AC-E3D2-4360-98D0-05280B4FFD20}" type="presOf" srcId="{029BD593-141E-47B5-9171-B399DCEFDA9F}" destId="{8454CB2D-CE73-4F61-831A-96770962B13D}" srcOrd="0" destOrd="0" presId="urn:microsoft.com/office/officeart/2005/8/layout/chevron2"/>
    <dgm:cxn modelId="{DF586998-3017-4503-817C-E7DDFCFC2AFB}" type="presOf" srcId="{D5750446-A48B-4067-B9A9-56A0DCDAA1AD}" destId="{AE87AE7E-E8BA-4EB6-B34C-951F67FE9DE4}" srcOrd="0" destOrd="0" presId="urn:microsoft.com/office/officeart/2005/8/layout/chevron2"/>
    <dgm:cxn modelId="{12C03EA2-9AF4-4C30-B3C2-AF07181D9472}" srcId="{3D7866A1-CDA3-4314-B19D-38A19AD0DA7F}" destId="{9B2661A4-30C3-494C-AB49-40ECB4624E6D}" srcOrd="2" destOrd="0" parTransId="{021CF5FA-4295-42CB-B4B3-F8C275E45ED7}" sibTransId="{6145859A-C579-4B9C-BFDB-6A4C2842D026}"/>
    <dgm:cxn modelId="{3583FA69-D1F8-4E5E-AB0E-C253B4348C62}" type="presOf" srcId="{1A3B7E9D-F6AC-440A-8B66-6CE3A782AA7E}" destId="{7CF00AFE-4A88-413F-8B08-88B44E8C4619}" srcOrd="0" destOrd="0" presId="urn:microsoft.com/office/officeart/2005/8/layout/chevron2"/>
    <dgm:cxn modelId="{8CE26223-3D8C-41D2-A5D5-11C5A371D7FC}" type="presOf" srcId="{38A935E6-7503-45D7-B3B5-0A194CE21E9E}" destId="{25A82C67-4955-4ACC-BCD2-DE228165543E}" srcOrd="0" destOrd="0" presId="urn:microsoft.com/office/officeart/2005/8/layout/chevron2"/>
    <dgm:cxn modelId="{8F3E935D-3C3C-46A3-ADC5-35E0BDBBA0E9}" type="presOf" srcId="{90A8172C-0F79-403B-A4B6-AB540C9DE722}" destId="{C0E496C5-95E4-4D51-A50B-14A5204C8ABA}" srcOrd="0" destOrd="0" presId="urn:microsoft.com/office/officeart/2005/8/layout/chevron2"/>
    <dgm:cxn modelId="{0BF0D417-0AAD-4D86-B971-C00DA7D12FDA}" type="presOf" srcId="{53A67885-C3F3-4D5E-94FD-5BEA55531CE4}" destId="{CCC156DB-7E66-4284-B4B6-10E63CBEC0F3}" srcOrd="0" destOrd="0" presId="urn:microsoft.com/office/officeart/2005/8/layout/chevron2"/>
    <dgm:cxn modelId="{BF38A908-8E6E-4804-A0BD-BA2C928D5364}" srcId="{3D7866A1-CDA3-4314-B19D-38A19AD0DA7F}" destId="{90A8172C-0F79-403B-A4B6-AB540C9DE722}" srcOrd="6" destOrd="0" parTransId="{E623FB37-A058-4D66-B5D7-FBF7F2551CDA}" sibTransId="{B189FD60-303E-47C7-823D-DAB9FA2B3EFE}"/>
    <dgm:cxn modelId="{93DA2A9A-3A60-47E6-93B7-A71E434EE6CB}" type="presOf" srcId="{2BC0BD9D-0A67-4315-98B9-C58DD728F9E0}" destId="{14D59916-2235-4ECF-9892-846891A3F290}" srcOrd="0" destOrd="0" presId="urn:microsoft.com/office/officeart/2005/8/layout/chevron2"/>
    <dgm:cxn modelId="{C0FA2A97-BCCF-4D05-BB87-59721BCAC136}" srcId="{3D7866A1-CDA3-4314-B19D-38A19AD0DA7F}" destId="{4C7401D5-C965-442E-AF00-C658CBA28968}" srcOrd="0" destOrd="0" parTransId="{8F846B24-8F74-43EE-97A7-5EB78F5BE4F6}" sibTransId="{8C5F4E1E-FDEB-45F0-8B99-A680D51BB867}"/>
    <dgm:cxn modelId="{7DD40394-AFDC-4418-BA47-5DE9C3C23555}" type="presOf" srcId="{60C74610-514A-4D28-84D8-3BEF2656BCBC}" destId="{844B77D5-730A-4B92-8D7A-400761200CBF}" srcOrd="0" destOrd="0" presId="urn:microsoft.com/office/officeart/2005/8/layout/chevron2"/>
    <dgm:cxn modelId="{89D58490-9BB7-4DFA-A4FB-5CF1D54B3524}" type="presParOf" srcId="{79D1B5A0-C681-40DE-8FAC-506033DAEBCC}" destId="{83658623-E392-4BA2-9CDA-ED9EA5F0ECAA}" srcOrd="0" destOrd="0" presId="urn:microsoft.com/office/officeart/2005/8/layout/chevron2"/>
    <dgm:cxn modelId="{6F621575-05EF-4FA7-B218-3BBB48D93225}" type="presParOf" srcId="{83658623-E392-4BA2-9CDA-ED9EA5F0ECAA}" destId="{B2E3B1BE-2225-4ABF-A0B0-58175202311F}" srcOrd="0" destOrd="0" presId="urn:microsoft.com/office/officeart/2005/8/layout/chevron2"/>
    <dgm:cxn modelId="{A11B0D8E-4E14-49E9-B554-21111B709865}" type="presParOf" srcId="{83658623-E392-4BA2-9CDA-ED9EA5F0ECAA}" destId="{7CF00AFE-4A88-413F-8B08-88B44E8C4619}" srcOrd="1" destOrd="0" presId="urn:microsoft.com/office/officeart/2005/8/layout/chevron2"/>
    <dgm:cxn modelId="{8E26500C-F4BA-4C5F-A3BB-A2EA3918276B}" type="presParOf" srcId="{79D1B5A0-C681-40DE-8FAC-506033DAEBCC}" destId="{26707F6B-EE84-4C15-B938-10199F648247}" srcOrd="1" destOrd="0" presId="urn:microsoft.com/office/officeart/2005/8/layout/chevron2"/>
    <dgm:cxn modelId="{FBA0AF49-0C5E-44A0-B078-46A60922EAB7}" type="presParOf" srcId="{79D1B5A0-C681-40DE-8FAC-506033DAEBCC}" destId="{D305F10E-C87F-4D8F-8409-17BD91D11EAA}" srcOrd="2" destOrd="0" presId="urn:microsoft.com/office/officeart/2005/8/layout/chevron2"/>
    <dgm:cxn modelId="{7A1B2144-69E4-4E83-B9F7-A9CAD1CB6389}" type="presParOf" srcId="{D305F10E-C87F-4D8F-8409-17BD91D11EAA}" destId="{8454CB2D-CE73-4F61-831A-96770962B13D}" srcOrd="0" destOrd="0" presId="urn:microsoft.com/office/officeart/2005/8/layout/chevron2"/>
    <dgm:cxn modelId="{B4B12725-1D0C-44EA-B8A2-868C4002F585}" type="presParOf" srcId="{D305F10E-C87F-4D8F-8409-17BD91D11EAA}" destId="{25A82C67-4955-4ACC-BCD2-DE228165543E}" srcOrd="1" destOrd="0" presId="urn:microsoft.com/office/officeart/2005/8/layout/chevron2"/>
    <dgm:cxn modelId="{D60D0E33-E492-4E21-8EFD-892E6E2F7A34}" type="presParOf" srcId="{79D1B5A0-C681-40DE-8FAC-506033DAEBCC}" destId="{8AA97C23-93C9-4141-AC4F-D578603B4622}" srcOrd="3" destOrd="0" presId="urn:microsoft.com/office/officeart/2005/8/layout/chevron2"/>
    <dgm:cxn modelId="{927ABC52-B216-44D8-A3C3-2EF2B7E20F97}" type="presParOf" srcId="{79D1B5A0-C681-40DE-8FAC-506033DAEBCC}" destId="{263F84BF-2DBD-499F-8266-6AA098D528D7}" srcOrd="4" destOrd="0" presId="urn:microsoft.com/office/officeart/2005/8/layout/chevron2"/>
    <dgm:cxn modelId="{272F8064-8D20-4CB1-88B7-798169954F51}" type="presParOf" srcId="{263F84BF-2DBD-499F-8266-6AA098D528D7}" destId="{C8BD376E-CEC9-4957-BA29-09819E94EC6C}" srcOrd="0" destOrd="0" presId="urn:microsoft.com/office/officeart/2005/8/layout/chevron2"/>
    <dgm:cxn modelId="{A001F3FB-4193-4A18-A66E-B8417A6CE911}" type="presParOf" srcId="{263F84BF-2DBD-499F-8266-6AA098D528D7}" destId="{2BEA124C-0388-4F3E-8715-E711E85143D9}" srcOrd="1" destOrd="0" presId="urn:microsoft.com/office/officeart/2005/8/layout/chevron2"/>
    <dgm:cxn modelId="{9DF42502-CC35-4CEB-A012-E5E39623BFE3}" type="presParOf" srcId="{79D1B5A0-C681-40DE-8FAC-506033DAEBCC}" destId="{54B95FF0-260B-45BC-93FB-F73020449FD1}" srcOrd="5" destOrd="0" presId="urn:microsoft.com/office/officeart/2005/8/layout/chevron2"/>
    <dgm:cxn modelId="{3DD68F9F-0F79-446E-AABA-E462F50C9F14}" type="presParOf" srcId="{79D1B5A0-C681-40DE-8FAC-506033DAEBCC}" destId="{225D3315-DC2C-4E99-8815-E6CB4FDA4A45}" srcOrd="6" destOrd="0" presId="urn:microsoft.com/office/officeart/2005/8/layout/chevron2"/>
    <dgm:cxn modelId="{9FD0B363-4C5F-40AB-A422-9C4A1171BF7B}" type="presParOf" srcId="{225D3315-DC2C-4E99-8815-E6CB4FDA4A45}" destId="{14D59916-2235-4ECF-9892-846891A3F290}" srcOrd="0" destOrd="0" presId="urn:microsoft.com/office/officeart/2005/8/layout/chevron2"/>
    <dgm:cxn modelId="{FD5DED88-4A61-4ACC-9A2F-7AFD3D51A964}" type="presParOf" srcId="{225D3315-DC2C-4E99-8815-E6CB4FDA4A45}" destId="{8C6F13F0-7CF4-4AAE-8007-B33DE81C525C}" srcOrd="1" destOrd="0" presId="urn:microsoft.com/office/officeart/2005/8/layout/chevron2"/>
    <dgm:cxn modelId="{02AE1C1A-2070-4735-9FB4-D609A755473F}" type="presParOf" srcId="{79D1B5A0-C681-40DE-8FAC-506033DAEBCC}" destId="{DB087A19-A4A6-45EA-ABBF-FBD8B8B9921B}" srcOrd="7" destOrd="0" presId="urn:microsoft.com/office/officeart/2005/8/layout/chevron2"/>
    <dgm:cxn modelId="{77015450-2826-408F-8B10-13799D51B18D}" type="presParOf" srcId="{79D1B5A0-C681-40DE-8FAC-506033DAEBCC}" destId="{6261A10F-F94A-4560-8123-F76BEE538DE7}" srcOrd="8" destOrd="0" presId="urn:microsoft.com/office/officeart/2005/8/layout/chevron2"/>
    <dgm:cxn modelId="{3FB9D7B9-02D1-4DC8-B1FB-46ED6D0532EB}" type="presParOf" srcId="{6261A10F-F94A-4560-8123-F76BEE538DE7}" destId="{844B77D5-730A-4B92-8D7A-400761200CBF}" srcOrd="0" destOrd="0" presId="urn:microsoft.com/office/officeart/2005/8/layout/chevron2"/>
    <dgm:cxn modelId="{5D43B7C8-0F5D-4243-8D06-053DDDA92E73}" type="presParOf" srcId="{6261A10F-F94A-4560-8123-F76BEE538DE7}" destId="{B6B96BAA-FAA1-4372-B9E0-4B33D326426B}" srcOrd="1" destOrd="0" presId="urn:microsoft.com/office/officeart/2005/8/layout/chevron2"/>
    <dgm:cxn modelId="{D37FFAA1-E733-40D4-BFB9-EE3FEC8FBD1E}" type="presParOf" srcId="{79D1B5A0-C681-40DE-8FAC-506033DAEBCC}" destId="{961CBB66-E92F-42F6-A637-88E1F1153962}" srcOrd="9" destOrd="0" presId="urn:microsoft.com/office/officeart/2005/8/layout/chevron2"/>
    <dgm:cxn modelId="{814FBA75-E3BB-4CAD-8A70-707C3C15CBAC}" type="presParOf" srcId="{79D1B5A0-C681-40DE-8FAC-506033DAEBCC}" destId="{D0EB83BC-A05C-4DF1-84FB-76F5D1CE7871}" srcOrd="10" destOrd="0" presId="urn:microsoft.com/office/officeart/2005/8/layout/chevron2"/>
    <dgm:cxn modelId="{AC6F778F-7ED6-4D3A-9F63-6785D70F172C}" type="presParOf" srcId="{D0EB83BC-A05C-4DF1-84FB-76F5D1CE7871}" destId="{AE87AE7E-E8BA-4EB6-B34C-951F67FE9DE4}" srcOrd="0" destOrd="0" presId="urn:microsoft.com/office/officeart/2005/8/layout/chevron2"/>
    <dgm:cxn modelId="{F6D14DDB-AD35-473E-9530-B5164EE5D260}" type="presParOf" srcId="{D0EB83BC-A05C-4DF1-84FB-76F5D1CE7871}" destId="{17D5EA01-D416-4E4A-8BC3-AF0AD17722F4}" srcOrd="1" destOrd="0" presId="urn:microsoft.com/office/officeart/2005/8/layout/chevron2"/>
    <dgm:cxn modelId="{F3AE72F2-179B-49ED-9CEA-0E804058A066}" type="presParOf" srcId="{79D1B5A0-C681-40DE-8FAC-506033DAEBCC}" destId="{DEDDF5D8-BBD6-463B-BFDB-63ACAD73E68A}" srcOrd="11" destOrd="0" presId="urn:microsoft.com/office/officeart/2005/8/layout/chevron2"/>
    <dgm:cxn modelId="{5C131B18-1014-4DCC-ACC2-AFF07C6A814D}" type="presParOf" srcId="{79D1B5A0-C681-40DE-8FAC-506033DAEBCC}" destId="{4BC597F3-463E-4772-9716-1229FAE34D64}" srcOrd="12" destOrd="0" presId="urn:microsoft.com/office/officeart/2005/8/layout/chevron2"/>
    <dgm:cxn modelId="{083DF8EC-226F-4D6E-A62E-187D1FA79F04}" type="presParOf" srcId="{4BC597F3-463E-4772-9716-1229FAE34D64}" destId="{C0E496C5-95E4-4D51-A50B-14A5204C8ABA}" srcOrd="0" destOrd="0" presId="urn:microsoft.com/office/officeart/2005/8/layout/chevron2"/>
    <dgm:cxn modelId="{3366074A-FE7F-4F39-9CA5-F17163A2EFAC}" type="presParOf" srcId="{4BC597F3-463E-4772-9716-1229FAE34D64}" destId="{CCC156DB-7E66-4284-B4B6-10E63CBEC0F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7866A1-CDA3-4314-B19D-38A19AD0DA7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7401D5-C965-442E-AF00-C658CBA28968}">
      <dgm:prSet phldrT="[Текст]"/>
      <dgm:spPr/>
      <dgm:t>
        <a:bodyPr/>
        <a:lstStyle/>
        <a:p>
          <a:endParaRPr lang="ru-RU" dirty="0"/>
        </a:p>
      </dgm:t>
    </dgm:pt>
    <dgm:pt modelId="{8F846B24-8F74-43EE-97A7-5EB78F5BE4F6}" type="parTrans" cxnId="{C0FA2A97-BCCF-4D05-BB87-59721BCAC136}">
      <dgm:prSet/>
      <dgm:spPr/>
      <dgm:t>
        <a:bodyPr/>
        <a:lstStyle/>
        <a:p>
          <a:endParaRPr lang="ru-RU"/>
        </a:p>
      </dgm:t>
    </dgm:pt>
    <dgm:pt modelId="{8C5F4E1E-FDEB-45F0-8B99-A680D51BB867}" type="sibTrans" cxnId="{C0FA2A97-BCCF-4D05-BB87-59721BCAC136}">
      <dgm:prSet/>
      <dgm:spPr/>
      <dgm:t>
        <a:bodyPr/>
        <a:lstStyle/>
        <a:p>
          <a:endParaRPr lang="ru-RU"/>
        </a:p>
      </dgm:t>
    </dgm:pt>
    <dgm:pt modelId="{1A3B7E9D-F6AC-440A-8B66-6CE3A782AA7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smtClean="0"/>
            <a:t>регламентирующие ситуации</a:t>
          </a:r>
          <a:endParaRPr lang="ru-RU" sz="2800" dirty="0" smtClean="0">
            <a:latin typeface="Times New Roman" pitchFamily="18" charset="0"/>
            <a:cs typeface="Times New Roman" pitchFamily="18" charset="0"/>
          </a:endParaRPr>
        </a:p>
        <a:p>
          <a:pPr marL="57150" indent="0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500" dirty="0"/>
        </a:p>
      </dgm:t>
    </dgm:pt>
    <dgm:pt modelId="{7177DD19-E28F-4FA7-AD20-88C8A347FA64}" type="parTrans" cxnId="{2361681E-75E9-4DDF-9175-9F0205BB04B0}">
      <dgm:prSet/>
      <dgm:spPr/>
      <dgm:t>
        <a:bodyPr/>
        <a:lstStyle/>
        <a:p>
          <a:endParaRPr lang="ru-RU"/>
        </a:p>
      </dgm:t>
    </dgm:pt>
    <dgm:pt modelId="{63725971-ED5B-4D03-9090-EACF47B3A5E7}" type="sibTrans" cxnId="{2361681E-75E9-4DDF-9175-9F0205BB04B0}">
      <dgm:prSet/>
      <dgm:spPr/>
      <dgm:t>
        <a:bodyPr/>
        <a:lstStyle/>
        <a:p>
          <a:endParaRPr lang="ru-RU"/>
        </a:p>
      </dgm:t>
    </dgm:pt>
    <dgm:pt modelId="{9B2661A4-30C3-494C-AB49-40ECB4624E6D}">
      <dgm:prSet/>
      <dgm:spPr/>
      <dgm:t>
        <a:bodyPr/>
        <a:lstStyle/>
        <a:p>
          <a:endParaRPr lang="ru-RU" dirty="0"/>
        </a:p>
      </dgm:t>
    </dgm:pt>
    <dgm:pt modelId="{021CF5FA-4295-42CB-B4B3-F8C275E45ED7}" type="parTrans" cxnId="{12C03EA2-9AF4-4C30-B3C2-AF07181D9472}">
      <dgm:prSet/>
      <dgm:spPr/>
      <dgm:t>
        <a:bodyPr/>
        <a:lstStyle/>
        <a:p>
          <a:endParaRPr lang="ru-RU"/>
        </a:p>
      </dgm:t>
    </dgm:pt>
    <dgm:pt modelId="{6145859A-C579-4B9C-BFDB-6A4C2842D026}" type="sibTrans" cxnId="{12C03EA2-9AF4-4C30-B3C2-AF07181D9472}">
      <dgm:prSet/>
      <dgm:spPr/>
      <dgm:t>
        <a:bodyPr/>
        <a:lstStyle/>
        <a:p>
          <a:endParaRPr lang="ru-RU"/>
        </a:p>
      </dgm:t>
    </dgm:pt>
    <dgm:pt modelId="{2BC0BD9D-0A67-4315-98B9-C58DD728F9E0}">
      <dgm:prSet/>
      <dgm:spPr/>
      <dgm:t>
        <a:bodyPr/>
        <a:lstStyle/>
        <a:p>
          <a:endParaRPr lang="ru-RU" dirty="0"/>
        </a:p>
      </dgm:t>
    </dgm:pt>
    <dgm:pt modelId="{D83C25EC-9F89-4455-8CFB-C87B97B9CE2D}" type="parTrans" cxnId="{79DFB97F-3510-49DA-B01E-ED847F9401E5}">
      <dgm:prSet/>
      <dgm:spPr/>
      <dgm:t>
        <a:bodyPr/>
        <a:lstStyle/>
        <a:p>
          <a:endParaRPr lang="ru-RU"/>
        </a:p>
      </dgm:t>
    </dgm:pt>
    <dgm:pt modelId="{8430762D-6720-4218-8506-963305448542}" type="sibTrans" cxnId="{79DFB97F-3510-49DA-B01E-ED847F9401E5}">
      <dgm:prSet/>
      <dgm:spPr/>
      <dgm:t>
        <a:bodyPr/>
        <a:lstStyle/>
        <a:p>
          <a:endParaRPr lang="ru-RU"/>
        </a:p>
      </dgm:t>
    </dgm:pt>
    <dgm:pt modelId="{38A935E6-7503-45D7-B3B5-0A194CE21E9E}">
      <dgm:prSet custT="1"/>
      <dgm:spPr/>
      <dgm:t>
        <a:bodyPr/>
        <a:lstStyle/>
        <a:p>
          <a:r>
            <a:rPr lang="ru-RU" sz="2800" dirty="0" smtClean="0"/>
            <a:t>личностные ситуации 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02D16B4F-E516-4601-B0FE-85077563CBA1}" type="parTrans" cxnId="{46FC54FA-F22C-4B81-A457-2329F7F51C3D}">
      <dgm:prSet/>
      <dgm:spPr/>
      <dgm:t>
        <a:bodyPr/>
        <a:lstStyle/>
        <a:p>
          <a:endParaRPr lang="ru-RU"/>
        </a:p>
      </dgm:t>
    </dgm:pt>
    <dgm:pt modelId="{843D3C61-E700-4A51-945D-2FA14A15D0B0}" type="sibTrans" cxnId="{46FC54FA-F22C-4B81-A457-2329F7F51C3D}">
      <dgm:prSet/>
      <dgm:spPr/>
      <dgm:t>
        <a:bodyPr/>
        <a:lstStyle/>
        <a:p>
          <a:endParaRPr lang="ru-RU"/>
        </a:p>
      </dgm:t>
    </dgm:pt>
    <dgm:pt modelId="{71890425-655D-470F-BD56-F82CC51EE08E}">
      <dgm:prSet custT="1"/>
      <dgm:spPr/>
      <dgm:t>
        <a:bodyPr/>
        <a:lstStyle/>
        <a:p>
          <a:r>
            <a:rPr lang="ru-RU" sz="2900" dirty="0" smtClean="0"/>
            <a:t>обучающие ситуации </a:t>
          </a:r>
          <a:endParaRPr lang="ru-RU" sz="2900" dirty="0"/>
        </a:p>
      </dgm:t>
    </dgm:pt>
    <dgm:pt modelId="{6021A94E-DAB1-4F1D-B3DF-3835F5CDC299}" type="parTrans" cxnId="{7BCDE0F5-0C28-42F0-BA8B-183228EC20E6}">
      <dgm:prSet/>
      <dgm:spPr/>
      <dgm:t>
        <a:bodyPr/>
        <a:lstStyle/>
        <a:p>
          <a:endParaRPr lang="ru-RU"/>
        </a:p>
      </dgm:t>
    </dgm:pt>
    <dgm:pt modelId="{B57B90C3-6175-41BB-9B71-781CD9372CF2}" type="sibTrans" cxnId="{7BCDE0F5-0C28-42F0-BA8B-183228EC20E6}">
      <dgm:prSet/>
      <dgm:spPr/>
      <dgm:t>
        <a:bodyPr/>
        <a:lstStyle/>
        <a:p>
          <a:endParaRPr lang="ru-RU"/>
        </a:p>
      </dgm:t>
    </dgm:pt>
    <dgm:pt modelId="{4C976C1B-5779-41F6-A544-6F0576BA9BF4}">
      <dgm:prSet custT="1"/>
      <dgm:spPr/>
      <dgm:t>
        <a:bodyPr/>
        <a:lstStyle/>
        <a:p>
          <a:r>
            <a:rPr lang="ru-RU" sz="2800" dirty="0" smtClean="0"/>
            <a:t>этикетные и игровые 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E984BFEA-E02C-4F10-820F-BF3BE3FFE0F2}" type="parTrans" cxnId="{7EAE4513-B1CE-4F6D-B7F3-78430334E2D4}">
      <dgm:prSet/>
      <dgm:spPr/>
      <dgm:t>
        <a:bodyPr/>
        <a:lstStyle/>
        <a:p>
          <a:endParaRPr lang="ru-RU"/>
        </a:p>
      </dgm:t>
    </dgm:pt>
    <dgm:pt modelId="{5F74295A-C2C8-47A2-9C6D-940B03B48ADE}" type="sibTrans" cxnId="{7EAE4513-B1CE-4F6D-B7F3-78430334E2D4}">
      <dgm:prSet/>
      <dgm:spPr/>
      <dgm:t>
        <a:bodyPr/>
        <a:lstStyle/>
        <a:p>
          <a:endParaRPr lang="ru-RU"/>
        </a:p>
      </dgm:t>
    </dgm:pt>
    <dgm:pt modelId="{029BD593-141E-47B5-9171-B399DCEFDA9F}">
      <dgm:prSet phldrT="[Текст]"/>
      <dgm:spPr/>
      <dgm:t>
        <a:bodyPr/>
        <a:lstStyle/>
        <a:p>
          <a:endParaRPr lang="ru-RU" dirty="0"/>
        </a:p>
      </dgm:t>
    </dgm:pt>
    <dgm:pt modelId="{961BC753-0772-4ABE-95ED-D6DE01135B9B}" type="sibTrans" cxnId="{9E84F62A-B3A5-4520-AE3F-78D21A3F8608}">
      <dgm:prSet/>
      <dgm:spPr/>
      <dgm:t>
        <a:bodyPr/>
        <a:lstStyle/>
        <a:p>
          <a:endParaRPr lang="ru-RU"/>
        </a:p>
      </dgm:t>
    </dgm:pt>
    <dgm:pt modelId="{60D4F4D5-C865-4405-8F81-3864DB94DA5F}" type="parTrans" cxnId="{9E84F62A-B3A5-4520-AE3F-78D21A3F8608}">
      <dgm:prSet/>
      <dgm:spPr/>
      <dgm:t>
        <a:bodyPr/>
        <a:lstStyle/>
        <a:p>
          <a:endParaRPr lang="ru-RU"/>
        </a:p>
      </dgm:t>
    </dgm:pt>
    <dgm:pt modelId="{79D1B5A0-C681-40DE-8FAC-506033DAEBCC}" type="pres">
      <dgm:prSet presAssocID="{3D7866A1-CDA3-4314-B19D-38A19AD0DA7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658623-E392-4BA2-9CDA-ED9EA5F0ECAA}" type="pres">
      <dgm:prSet presAssocID="{4C7401D5-C965-442E-AF00-C658CBA28968}" presName="composite" presStyleCnt="0"/>
      <dgm:spPr/>
    </dgm:pt>
    <dgm:pt modelId="{B2E3B1BE-2225-4ABF-A0B0-58175202311F}" type="pres">
      <dgm:prSet presAssocID="{4C7401D5-C965-442E-AF00-C658CBA2896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F00AFE-4A88-413F-8B08-88B44E8C4619}" type="pres">
      <dgm:prSet presAssocID="{4C7401D5-C965-442E-AF00-C658CBA28968}" presName="descendantText" presStyleLbl="alignAcc1" presStyleIdx="0" presStyleCnt="4" custScaleX="99085" custLinFactNeighborX="1601" custLinFactNeighborY="-15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707F6B-EE84-4C15-B938-10199F648247}" type="pres">
      <dgm:prSet presAssocID="{8C5F4E1E-FDEB-45F0-8B99-A680D51BB867}" presName="sp" presStyleCnt="0"/>
      <dgm:spPr/>
    </dgm:pt>
    <dgm:pt modelId="{D305F10E-C87F-4D8F-8409-17BD91D11EAA}" type="pres">
      <dgm:prSet presAssocID="{029BD593-141E-47B5-9171-B399DCEFDA9F}" presName="composite" presStyleCnt="0"/>
      <dgm:spPr/>
    </dgm:pt>
    <dgm:pt modelId="{8454CB2D-CE73-4F61-831A-96770962B13D}" type="pres">
      <dgm:prSet presAssocID="{029BD593-141E-47B5-9171-B399DCEFDA9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A82C67-4955-4ACC-BCD2-DE228165543E}" type="pres">
      <dgm:prSet presAssocID="{029BD593-141E-47B5-9171-B399DCEFDA9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A97C23-93C9-4141-AC4F-D578603B4622}" type="pres">
      <dgm:prSet presAssocID="{961BC753-0772-4ABE-95ED-D6DE01135B9B}" presName="sp" presStyleCnt="0"/>
      <dgm:spPr/>
    </dgm:pt>
    <dgm:pt modelId="{263F84BF-2DBD-499F-8266-6AA098D528D7}" type="pres">
      <dgm:prSet presAssocID="{9B2661A4-30C3-494C-AB49-40ECB4624E6D}" presName="composite" presStyleCnt="0"/>
      <dgm:spPr/>
    </dgm:pt>
    <dgm:pt modelId="{C8BD376E-CEC9-4957-BA29-09819E94EC6C}" type="pres">
      <dgm:prSet presAssocID="{9B2661A4-30C3-494C-AB49-40ECB4624E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EA124C-0388-4F3E-8715-E711E85143D9}" type="pres">
      <dgm:prSet presAssocID="{9B2661A4-30C3-494C-AB49-40ECB4624E6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95FF0-260B-45BC-93FB-F73020449FD1}" type="pres">
      <dgm:prSet presAssocID="{6145859A-C579-4B9C-BFDB-6A4C2842D026}" presName="sp" presStyleCnt="0"/>
      <dgm:spPr/>
    </dgm:pt>
    <dgm:pt modelId="{225D3315-DC2C-4E99-8815-E6CB4FDA4A45}" type="pres">
      <dgm:prSet presAssocID="{2BC0BD9D-0A67-4315-98B9-C58DD728F9E0}" presName="composite" presStyleCnt="0"/>
      <dgm:spPr/>
    </dgm:pt>
    <dgm:pt modelId="{14D59916-2235-4ECF-9892-846891A3F290}" type="pres">
      <dgm:prSet presAssocID="{2BC0BD9D-0A67-4315-98B9-C58DD728F9E0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6F13F0-7CF4-4AAE-8007-B33DE81C525C}" type="pres">
      <dgm:prSet presAssocID="{2BC0BD9D-0A67-4315-98B9-C58DD728F9E0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5450CB-263F-42DB-A120-4E334785FE6F}" type="presOf" srcId="{2BC0BD9D-0A67-4315-98B9-C58DD728F9E0}" destId="{14D59916-2235-4ECF-9892-846891A3F290}" srcOrd="0" destOrd="0" presId="urn:microsoft.com/office/officeart/2005/8/layout/chevron2"/>
    <dgm:cxn modelId="{C0FA2A97-BCCF-4D05-BB87-59721BCAC136}" srcId="{3D7866A1-CDA3-4314-B19D-38A19AD0DA7F}" destId="{4C7401D5-C965-442E-AF00-C658CBA28968}" srcOrd="0" destOrd="0" parTransId="{8F846B24-8F74-43EE-97A7-5EB78F5BE4F6}" sibTransId="{8C5F4E1E-FDEB-45F0-8B99-A680D51BB867}"/>
    <dgm:cxn modelId="{7D7123C2-D44B-4DB1-BE01-595FD62E30EE}" type="presOf" srcId="{9B2661A4-30C3-494C-AB49-40ECB4624E6D}" destId="{C8BD376E-CEC9-4957-BA29-09819E94EC6C}" srcOrd="0" destOrd="0" presId="urn:microsoft.com/office/officeart/2005/8/layout/chevron2"/>
    <dgm:cxn modelId="{46FC54FA-F22C-4B81-A457-2329F7F51C3D}" srcId="{029BD593-141E-47B5-9171-B399DCEFDA9F}" destId="{38A935E6-7503-45D7-B3B5-0A194CE21E9E}" srcOrd="0" destOrd="0" parTransId="{02D16B4F-E516-4601-B0FE-85077563CBA1}" sibTransId="{843D3C61-E700-4A51-945D-2FA14A15D0B0}"/>
    <dgm:cxn modelId="{F5FAD166-2F01-452B-AA3A-C5ED45EF463D}" type="presOf" srcId="{71890425-655D-470F-BD56-F82CC51EE08E}" destId="{2BEA124C-0388-4F3E-8715-E711E85143D9}" srcOrd="0" destOrd="0" presId="urn:microsoft.com/office/officeart/2005/8/layout/chevron2"/>
    <dgm:cxn modelId="{F5CA9DBF-2E44-4326-A4A6-477C262AA835}" type="presOf" srcId="{029BD593-141E-47B5-9171-B399DCEFDA9F}" destId="{8454CB2D-CE73-4F61-831A-96770962B13D}" srcOrd="0" destOrd="0" presId="urn:microsoft.com/office/officeart/2005/8/layout/chevron2"/>
    <dgm:cxn modelId="{2361681E-75E9-4DDF-9175-9F0205BB04B0}" srcId="{4C7401D5-C965-442E-AF00-C658CBA28968}" destId="{1A3B7E9D-F6AC-440A-8B66-6CE3A782AA7E}" srcOrd="0" destOrd="0" parTransId="{7177DD19-E28F-4FA7-AD20-88C8A347FA64}" sibTransId="{63725971-ED5B-4D03-9090-EACF47B3A5E7}"/>
    <dgm:cxn modelId="{12C03EA2-9AF4-4C30-B3C2-AF07181D9472}" srcId="{3D7866A1-CDA3-4314-B19D-38A19AD0DA7F}" destId="{9B2661A4-30C3-494C-AB49-40ECB4624E6D}" srcOrd="2" destOrd="0" parTransId="{021CF5FA-4295-42CB-B4B3-F8C275E45ED7}" sibTransId="{6145859A-C579-4B9C-BFDB-6A4C2842D026}"/>
    <dgm:cxn modelId="{9E84F62A-B3A5-4520-AE3F-78D21A3F8608}" srcId="{3D7866A1-CDA3-4314-B19D-38A19AD0DA7F}" destId="{029BD593-141E-47B5-9171-B399DCEFDA9F}" srcOrd="1" destOrd="0" parTransId="{60D4F4D5-C865-4405-8F81-3864DB94DA5F}" sibTransId="{961BC753-0772-4ABE-95ED-D6DE01135B9B}"/>
    <dgm:cxn modelId="{7BCDE0F5-0C28-42F0-BA8B-183228EC20E6}" srcId="{9B2661A4-30C3-494C-AB49-40ECB4624E6D}" destId="{71890425-655D-470F-BD56-F82CC51EE08E}" srcOrd="0" destOrd="0" parTransId="{6021A94E-DAB1-4F1D-B3DF-3835F5CDC299}" sibTransId="{B57B90C3-6175-41BB-9B71-781CD9372CF2}"/>
    <dgm:cxn modelId="{3D947671-9B28-4B56-8908-1145FFD29110}" type="presOf" srcId="{1A3B7E9D-F6AC-440A-8B66-6CE3A782AA7E}" destId="{7CF00AFE-4A88-413F-8B08-88B44E8C4619}" srcOrd="0" destOrd="0" presId="urn:microsoft.com/office/officeart/2005/8/layout/chevron2"/>
    <dgm:cxn modelId="{79DFB97F-3510-49DA-B01E-ED847F9401E5}" srcId="{3D7866A1-CDA3-4314-B19D-38A19AD0DA7F}" destId="{2BC0BD9D-0A67-4315-98B9-C58DD728F9E0}" srcOrd="3" destOrd="0" parTransId="{D83C25EC-9F89-4455-8CFB-C87B97B9CE2D}" sibTransId="{8430762D-6720-4218-8506-963305448542}"/>
    <dgm:cxn modelId="{8F9498ED-D1C1-4068-803F-BF83082182AF}" type="presOf" srcId="{4C976C1B-5779-41F6-A544-6F0576BA9BF4}" destId="{8C6F13F0-7CF4-4AAE-8007-B33DE81C525C}" srcOrd="0" destOrd="0" presId="urn:microsoft.com/office/officeart/2005/8/layout/chevron2"/>
    <dgm:cxn modelId="{DC2334A6-9ACA-4DB6-AA16-73061C2319DB}" type="presOf" srcId="{3D7866A1-CDA3-4314-B19D-38A19AD0DA7F}" destId="{79D1B5A0-C681-40DE-8FAC-506033DAEBCC}" srcOrd="0" destOrd="0" presId="urn:microsoft.com/office/officeart/2005/8/layout/chevron2"/>
    <dgm:cxn modelId="{144D8C51-B879-43FE-9F89-D0B83CDB75F5}" type="presOf" srcId="{4C7401D5-C965-442E-AF00-C658CBA28968}" destId="{B2E3B1BE-2225-4ABF-A0B0-58175202311F}" srcOrd="0" destOrd="0" presId="urn:microsoft.com/office/officeart/2005/8/layout/chevron2"/>
    <dgm:cxn modelId="{1F20F4D9-2B92-4F06-B4DA-023729DE816D}" type="presOf" srcId="{38A935E6-7503-45D7-B3B5-0A194CE21E9E}" destId="{25A82C67-4955-4ACC-BCD2-DE228165543E}" srcOrd="0" destOrd="0" presId="urn:microsoft.com/office/officeart/2005/8/layout/chevron2"/>
    <dgm:cxn modelId="{7EAE4513-B1CE-4F6D-B7F3-78430334E2D4}" srcId="{2BC0BD9D-0A67-4315-98B9-C58DD728F9E0}" destId="{4C976C1B-5779-41F6-A544-6F0576BA9BF4}" srcOrd="0" destOrd="0" parTransId="{E984BFEA-E02C-4F10-820F-BF3BE3FFE0F2}" sibTransId="{5F74295A-C2C8-47A2-9C6D-940B03B48ADE}"/>
    <dgm:cxn modelId="{BAF48EAC-E597-48A5-A797-B169FA7AF874}" type="presParOf" srcId="{79D1B5A0-C681-40DE-8FAC-506033DAEBCC}" destId="{83658623-E392-4BA2-9CDA-ED9EA5F0ECAA}" srcOrd="0" destOrd="0" presId="urn:microsoft.com/office/officeart/2005/8/layout/chevron2"/>
    <dgm:cxn modelId="{742EE66E-215C-4BE7-B47D-FA75F9DD9398}" type="presParOf" srcId="{83658623-E392-4BA2-9CDA-ED9EA5F0ECAA}" destId="{B2E3B1BE-2225-4ABF-A0B0-58175202311F}" srcOrd="0" destOrd="0" presId="urn:microsoft.com/office/officeart/2005/8/layout/chevron2"/>
    <dgm:cxn modelId="{B1E37FAD-B236-449B-9D8B-9A32C5B40349}" type="presParOf" srcId="{83658623-E392-4BA2-9CDA-ED9EA5F0ECAA}" destId="{7CF00AFE-4A88-413F-8B08-88B44E8C4619}" srcOrd="1" destOrd="0" presId="urn:microsoft.com/office/officeart/2005/8/layout/chevron2"/>
    <dgm:cxn modelId="{A7D52DFB-D433-466D-9180-54DC60164576}" type="presParOf" srcId="{79D1B5A0-C681-40DE-8FAC-506033DAEBCC}" destId="{26707F6B-EE84-4C15-B938-10199F648247}" srcOrd="1" destOrd="0" presId="urn:microsoft.com/office/officeart/2005/8/layout/chevron2"/>
    <dgm:cxn modelId="{F75AD11A-F248-443E-B158-D22A5CEE5081}" type="presParOf" srcId="{79D1B5A0-C681-40DE-8FAC-506033DAEBCC}" destId="{D305F10E-C87F-4D8F-8409-17BD91D11EAA}" srcOrd="2" destOrd="0" presId="urn:microsoft.com/office/officeart/2005/8/layout/chevron2"/>
    <dgm:cxn modelId="{CE93CC42-B1BF-4462-8696-475A78D9BFF4}" type="presParOf" srcId="{D305F10E-C87F-4D8F-8409-17BD91D11EAA}" destId="{8454CB2D-CE73-4F61-831A-96770962B13D}" srcOrd="0" destOrd="0" presId="urn:microsoft.com/office/officeart/2005/8/layout/chevron2"/>
    <dgm:cxn modelId="{2F0724E4-13E8-4009-A51E-CE038C8ACD59}" type="presParOf" srcId="{D305F10E-C87F-4D8F-8409-17BD91D11EAA}" destId="{25A82C67-4955-4ACC-BCD2-DE228165543E}" srcOrd="1" destOrd="0" presId="urn:microsoft.com/office/officeart/2005/8/layout/chevron2"/>
    <dgm:cxn modelId="{52F147DB-5669-465F-8231-1CF6EA470F7F}" type="presParOf" srcId="{79D1B5A0-C681-40DE-8FAC-506033DAEBCC}" destId="{8AA97C23-93C9-4141-AC4F-D578603B4622}" srcOrd="3" destOrd="0" presId="urn:microsoft.com/office/officeart/2005/8/layout/chevron2"/>
    <dgm:cxn modelId="{34A28F20-4A19-4756-841B-49BCF9A79198}" type="presParOf" srcId="{79D1B5A0-C681-40DE-8FAC-506033DAEBCC}" destId="{263F84BF-2DBD-499F-8266-6AA098D528D7}" srcOrd="4" destOrd="0" presId="urn:microsoft.com/office/officeart/2005/8/layout/chevron2"/>
    <dgm:cxn modelId="{258B6EC5-DA1D-453E-8562-C9AAF6B9A141}" type="presParOf" srcId="{263F84BF-2DBD-499F-8266-6AA098D528D7}" destId="{C8BD376E-CEC9-4957-BA29-09819E94EC6C}" srcOrd="0" destOrd="0" presId="urn:microsoft.com/office/officeart/2005/8/layout/chevron2"/>
    <dgm:cxn modelId="{99CDF718-A7C0-483D-93E0-C851E3CBFD08}" type="presParOf" srcId="{263F84BF-2DBD-499F-8266-6AA098D528D7}" destId="{2BEA124C-0388-4F3E-8715-E711E85143D9}" srcOrd="1" destOrd="0" presId="urn:microsoft.com/office/officeart/2005/8/layout/chevron2"/>
    <dgm:cxn modelId="{6BB05467-C31A-4414-826E-F19D704E2DC8}" type="presParOf" srcId="{79D1B5A0-C681-40DE-8FAC-506033DAEBCC}" destId="{54B95FF0-260B-45BC-93FB-F73020449FD1}" srcOrd="5" destOrd="0" presId="urn:microsoft.com/office/officeart/2005/8/layout/chevron2"/>
    <dgm:cxn modelId="{C1521320-8890-4E15-ADED-A37C76DD142F}" type="presParOf" srcId="{79D1B5A0-C681-40DE-8FAC-506033DAEBCC}" destId="{225D3315-DC2C-4E99-8815-E6CB4FDA4A45}" srcOrd="6" destOrd="0" presId="urn:microsoft.com/office/officeart/2005/8/layout/chevron2"/>
    <dgm:cxn modelId="{D81EF914-8A36-4B6A-8618-732A6121CF23}" type="presParOf" srcId="{225D3315-DC2C-4E99-8815-E6CB4FDA4A45}" destId="{14D59916-2235-4ECF-9892-846891A3F290}" srcOrd="0" destOrd="0" presId="urn:microsoft.com/office/officeart/2005/8/layout/chevron2"/>
    <dgm:cxn modelId="{EF2BC50B-93C1-49D8-827E-5F5679DCC013}" type="presParOf" srcId="{225D3315-DC2C-4E99-8815-E6CB4FDA4A45}" destId="{8C6F13F0-7CF4-4AAE-8007-B33DE81C525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7866A1-CDA3-4314-B19D-38A19AD0DA7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7401D5-C965-442E-AF00-C658CBA28968}">
      <dgm:prSet phldrT="[Текст]"/>
      <dgm:spPr/>
      <dgm:t>
        <a:bodyPr/>
        <a:lstStyle/>
        <a:p>
          <a:endParaRPr lang="ru-RU" dirty="0"/>
        </a:p>
      </dgm:t>
    </dgm:pt>
    <dgm:pt modelId="{8F846B24-8F74-43EE-97A7-5EB78F5BE4F6}" type="parTrans" cxnId="{C0FA2A97-BCCF-4D05-BB87-59721BCAC136}">
      <dgm:prSet/>
      <dgm:spPr/>
      <dgm:t>
        <a:bodyPr/>
        <a:lstStyle/>
        <a:p>
          <a:endParaRPr lang="ru-RU"/>
        </a:p>
      </dgm:t>
    </dgm:pt>
    <dgm:pt modelId="{8C5F4E1E-FDEB-45F0-8B99-A680D51BB867}" type="sibTrans" cxnId="{C0FA2A97-BCCF-4D05-BB87-59721BCAC136}">
      <dgm:prSet/>
      <dgm:spPr/>
      <dgm:t>
        <a:bodyPr/>
        <a:lstStyle/>
        <a:p>
          <a:endParaRPr lang="ru-RU"/>
        </a:p>
      </dgm:t>
    </dgm:pt>
    <dgm:pt modelId="{1A3B7E9D-F6AC-440A-8B66-6CE3A782AA7E}">
      <dgm:prSet phldrT="[Текст]" custT="1"/>
      <dgm:spPr/>
      <dgm:t>
        <a:bodyPr/>
        <a:lstStyle/>
        <a:p>
          <a:pPr marL="57150" marR="0" indent="0" defTabSz="3111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дозировка количества слов 2-3</a:t>
          </a:r>
        </a:p>
        <a:p>
          <a:pPr marL="57150" indent="0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500" dirty="0"/>
        </a:p>
      </dgm:t>
    </dgm:pt>
    <dgm:pt modelId="{7177DD19-E28F-4FA7-AD20-88C8A347FA64}" type="parTrans" cxnId="{2361681E-75E9-4DDF-9175-9F0205BB04B0}">
      <dgm:prSet/>
      <dgm:spPr/>
      <dgm:t>
        <a:bodyPr/>
        <a:lstStyle/>
        <a:p>
          <a:endParaRPr lang="ru-RU"/>
        </a:p>
      </dgm:t>
    </dgm:pt>
    <dgm:pt modelId="{63725971-ED5B-4D03-9090-EACF47B3A5E7}" type="sibTrans" cxnId="{2361681E-75E9-4DDF-9175-9F0205BB04B0}">
      <dgm:prSet/>
      <dgm:spPr/>
      <dgm:t>
        <a:bodyPr/>
        <a:lstStyle/>
        <a:p>
          <a:endParaRPr lang="ru-RU"/>
        </a:p>
      </dgm:t>
    </dgm:pt>
    <dgm:pt modelId="{9B2661A4-30C3-494C-AB49-40ECB4624E6D}">
      <dgm:prSet/>
      <dgm:spPr/>
      <dgm:t>
        <a:bodyPr/>
        <a:lstStyle/>
        <a:p>
          <a:endParaRPr lang="ru-RU" dirty="0"/>
        </a:p>
      </dgm:t>
    </dgm:pt>
    <dgm:pt modelId="{021CF5FA-4295-42CB-B4B3-F8C275E45ED7}" type="parTrans" cxnId="{12C03EA2-9AF4-4C30-B3C2-AF07181D9472}">
      <dgm:prSet/>
      <dgm:spPr/>
      <dgm:t>
        <a:bodyPr/>
        <a:lstStyle/>
        <a:p>
          <a:endParaRPr lang="ru-RU"/>
        </a:p>
      </dgm:t>
    </dgm:pt>
    <dgm:pt modelId="{6145859A-C579-4B9C-BFDB-6A4C2842D026}" type="sibTrans" cxnId="{12C03EA2-9AF4-4C30-B3C2-AF07181D9472}">
      <dgm:prSet/>
      <dgm:spPr/>
      <dgm:t>
        <a:bodyPr/>
        <a:lstStyle/>
        <a:p>
          <a:endParaRPr lang="ru-RU"/>
        </a:p>
      </dgm:t>
    </dgm:pt>
    <dgm:pt modelId="{2BC0BD9D-0A67-4315-98B9-C58DD728F9E0}">
      <dgm:prSet/>
      <dgm:spPr/>
      <dgm:t>
        <a:bodyPr/>
        <a:lstStyle/>
        <a:p>
          <a:endParaRPr lang="ru-RU" dirty="0"/>
        </a:p>
      </dgm:t>
    </dgm:pt>
    <dgm:pt modelId="{D83C25EC-9F89-4455-8CFB-C87B97B9CE2D}" type="parTrans" cxnId="{79DFB97F-3510-49DA-B01E-ED847F9401E5}">
      <dgm:prSet/>
      <dgm:spPr/>
      <dgm:t>
        <a:bodyPr/>
        <a:lstStyle/>
        <a:p>
          <a:endParaRPr lang="ru-RU"/>
        </a:p>
      </dgm:t>
    </dgm:pt>
    <dgm:pt modelId="{8430762D-6720-4218-8506-963305448542}" type="sibTrans" cxnId="{79DFB97F-3510-49DA-B01E-ED847F9401E5}">
      <dgm:prSet/>
      <dgm:spPr/>
      <dgm:t>
        <a:bodyPr/>
        <a:lstStyle/>
        <a:p>
          <a:endParaRPr lang="ru-RU"/>
        </a:p>
      </dgm:t>
    </dgm:pt>
    <dgm:pt modelId="{38A935E6-7503-45D7-B3B5-0A194CE21E9E}">
      <dgm:prSet custT="1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контекстное объяснение новых слов 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02D16B4F-E516-4601-B0FE-85077563CBA1}" type="parTrans" cxnId="{46FC54FA-F22C-4B81-A457-2329F7F51C3D}">
      <dgm:prSet/>
      <dgm:spPr/>
      <dgm:t>
        <a:bodyPr/>
        <a:lstStyle/>
        <a:p>
          <a:endParaRPr lang="ru-RU"/>
        </a:p>
      </dgm:t>
    </dgm:pt>
    <dgm:pt modelId="{843D3C61-E700-4A51-945D-2FA14A15D0B0}" type="sibTrans" cxnId="{46FC54FA-F22C-4B81-A457-2329F7F51C3D}">
      <dgm:prSet/>
      <dgm:spPr/>
      <dgm:t>
        <a:bodyPr/>
        <a:lstStyle/>
        <a:p>
          <a:endParaRPr lang="ru-RU"/>
        </a:p>
      </dgm:t>
    </dgm:pt>
    <dgm:pt modelId="{4C976C1B-5779-41F6-A544-6F0576BA9BF4}">
      <dgm:prSet custT="1"/>
      <dgm:spPr/>
      <dgm:t>
        <a:bodyPr/>
        <a:lstStyle/>
        <a:p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E984BFEA-E02C-4F10-820F-BF3BE3FFE0F2}" type="parTrans" cxnId="{7EAE4513-B1CE-4F6D-B7F3-78430334E2D4}">
      <dgm:prSet/>
      <dgm:spPr/>
      <dgm:t>
        <a:bodyPr/>
        <a:lstStyle/>
        <a:p>
          <a:endParaRPr lang="ru-RU"/>
        </a:p>
      </dgm:t>
    </dgm:pt>
    <dgm:pt modelId="{5F74295A-C2C8-47A2-9C6D-940B03B48ADE}" type="sibTrans" cxnId="{7EAE4513-B1CE-4F6D-B7F3-78430334E2D4}">
      <dgm:prSet/>
      <dgm:spPr/>
      <dgm:t>
        <a:bodyPr/>
        <a:lstStyle/>
        <a:p>
          <a:endParaRPr lang="ru-RU"/>
        </a:p>
      </dgm:t>
    </dgm:pt>
    <dgm:pt modelId="{029BD593-141E-47B5-9171-B399DCEFDA9F}">
      <dgm:prSet phldrT="[Текст]"/>
      <dgm:spPr/>
      <dgm:t>
        <a:bodyPr/>
        <a:lstStyle/>
        <a:p>
          <a:endParaRPr lang="ru-RU" dirty="0"/>
        </a:p>
      </dgm:t>
    </dgm:pt>
    <dgm:pt modelId="{961BC753-0772-4ABE-95ED-D6DE01135B9B}" type="sibTrans" cxnId="{9E84F62A-B3A5-4520-AE3F-78D21A3F8608}">
      <dgm:prSet/>
      <dgm:spPr/>
      <dgm:t>
        <a:bodyPr/>
        <a:lstStyle/>
        <a:p>
          <a:endParaRPr lang="ru-RU"/>
        </a:p>
      </dgm:t>
    </dgm:pt>
    <dgm:pt modelId="{60D4F4D5-C865-4405-8F81-3864DB94DA5F}" type="parTrans" cxnId="{9E84F62A-B3A5-4520-AE3F-78D21A3F8608}">
      <dgm:prSet/>
      <dgm:spPr/>
      <dgm:t>
        <a:bodyPr/>
        <a:lstStyle/>
        <a:p>
          <a:endParaRPr lang="ru-RU"/>
        </a:p>
      </dgm:t>
    </dgm:pt>
    <dgm:pt modelId="{71890425-655D-470F-BD56-F82CC51EE08E}">
      <dgm:prSet custT="1"/>
      <dgm:spPr/>
      <dgm:t>
        <a:bodyPr/>
        <a:lstStyle/>
        <a:p>
          <a:endParaRPr lang="ru-RU" sz="2900" dirty="0"/>
        </a:p>
      </dgm:t>
    </dgm:pt>
    <dgm:pt modelId="{B57B90C3-6175-41BB-9B71-781CD9372CF2}" type="sibTrans" cxnId="{7BCDE0F5-0C28-42F0-BA8B-183228EC20E6}">
      <dgm:prSet/>
      <dgm:spPr/>
      <dgm:t>
        <a:bodyPr/>
        <a:lstStyle/>
        <a:p>
          <a:endParaRPr lang="ru-RU"/>
        </a:p>
      </dgm:t>
    </dgm:pt>
    <dgm:pt modelId="{6021A94E-DAB1-4F1D-B3DF-3835F5CDC299}" type="parTrans" cxnId="{7BCDE0F5-0C28-42F0-BA8B-183228EC20E6}">
      <dgm:prSet/>
      <dgm:spPr/>
      <dgm:t>
        <a:bodyPr/>
        <a:lstStyle/>
        <a:p>
          <a:endParaRPr lang="ru-RU"/>
        </a:p>
      </dgm:t>
    </dgm:pt>
    <dgm:pt modelId="{FF88A05D-AEB7-46A6-B088-CD5B47CDFEA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  </a:t>
          </a:r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FAA18317-626C-4386-9A05-9355A0D4A4E7}" type="sibTrans" cxnId="{F5941556-C0EE-4BA3-AD68-E5B3143A1C1A}">
      <dgm:prSet/>
      <dgm:spPr/>
      <dgm:t>
        <a:bodyPr/>
        <a:lstStyle/>
        <a:p>
          <a:endParaRPr lang="ru-RU"/>
        </a:p>
      </dgm:t>
    </dgm:pt>
    <dgm:pt modelId="{ADC875C0-68FE-4FD4-81EA-3CB932C117DD}" type="parTrans" cxnId="{F5941556-C0EE-4BA3-AD68-E5B3143A1C1A}">
      <dgm:prSet/>
      <dgm:spPr/>
      <dgm:t>
        <a:bodyPr/>
        <a:lstStyle/>
        <a:p>
          <a:endParaRPr lang="ru-RU"/>
        </a:p>
      </dgm:t>
    </dgm:pt>
    <dgm:pt modelId="{D33FD460-06F3-4B61-9366-49077843493B}">
      <dgm:prSet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доступное объяснение значения слова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0E290136-70F5-4FB7-B01B-909BD115C5FA}" type="parTrans" cxnId="{FF88D58C-6992-46EA-B808-2C34F7995944}">
      <dgm:prSet/>
      <dgm:spPr/>
      <dgm:t>
        <a:bodyPr/>
        <a:lstStyle/>
        <a:p>
          <a:endParaRPr lang="ru-RU"/>
        </a:p>
      </dgm:t>
    </dgm:pt>
    <dgm:pt modelId="{ECB95D38-F8B5-4BC1-A965-DD42A2CE1634}" type="sibTrans" cxnId="{FF88D58C-6992-46EA-B808-2C34F7995944}">
      <dgm:prSet/>
      <dgm:spPr/>
      <dgm:t>
        <a:bodyPr/>
        <a:lstStyle/>
        <a:p>
          <a:endParaRPr lang="ru-RU"/>
        </a:p>
      </dgm:t>
    </dgm:pt>
    <dgm:pt modelId="{63182838-CAAF-4F28-8779-5C8C8B97CAD6}">
      <dgm:prSet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использование нескольких способов объяснения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DFB64269-DE6D-4BA5-9C6F-BE1AD81EA6FF}" type="parTrans" cxnId="{A9DB32DC-E931-41A0-91C4-2F06E8A340FA}">
      <dgm:prSet/>
      <dgm:spPr/>
      <dgm:t>
        <a:bodyPr/>
        <a:lstStyle/>
        <a:p>
          <a:endParaRPr lang="ru-RU"/>
        </a:p>
      </dgm:t>
    </dgm:pt>
    <dgm:pt modelId="{20B2CC62-CF07-4219-B595-24559EC89AC5}" type="sibTrans" cxnId="{A9DB32DC-E931-41A0-91C4-2F06E8A340FA}">
      <dgm:prSet/>
      <dgm:spPr/>
      <dgm:t>
        <a:bodyPr/>
        <a:lstStyle/>
        <a:p>
          <a:endParaRPr lang="ru-RU"/>
        </a:p>
      </dgm:t>
    </dgm:pt>
    <dgm:pt modelId="{EF70E675-3FDC-4453-93B2-BCA3C41BB741}">
      <dgm:prSet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опора на работу всех анализаторов при  усвоении нового слова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6BD826FD-9215-447D-A648-AD5780AF15E4}" type="parTrans" cxnId="{76D1E627-7FD2-4E49-BBBA-8BC0A8BC2C0B}">
      <dgm:prSet/>
      <dgm:spPr/>
      <dgm:t>
        <a:bodyPr/>
        <a:lstStyle/>
        <a:p>
          <a:endParaRPr lang="ru-RU"/>
        </a:p>
      </dgm:t>
    </dgm:pt>
    <dgm:pt modelId="{39F78806-689E-4633-AF36-3CE0DECAA42D}" type="sibTrans" cxnId="{76D1E627-7FD2-4E49-BBBA-8BC0A8BC2C0B}">
      <dgm:prSet/>
      <dgm:spPr/>
      <dgm:t>
        <a:bodyPr/>
        <a:lstStyle/>
        <a:p>
          <a:endParaRPr lang="ru-RU"/>
        </a:p>
      </dgm:t>
    </dgm:pt>
    <dgm:pt modelId="{7AE42E25-7B36-4CAB-81D2-F37434AB231A}">
      <dgm:prSet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выполнение комплекса упражнений на усвоение значения слова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3854FAC-0081-472C-9997-458963BE4357}" type="parTrans" cxnId="{93AAAB84-C3DF-434F-941D-338D9AB77086}">
      <dgm:prSet/>
      <dgm:spPr/>
      <dgm:t>
        <a:bodyPr/>
        <a:lstStyle/>
        <a:p>
          <a:endParaRPr lang="ru-RU"/>
        </a:p>
      </dgm:t>
    </dgm:pt>
    <dgm:pt modelId="{3BA52477-9D9D-4681-B333-35DE31529C74}" type="sibTrans" cxnId="{93AAAB84-C3DF-434F-941D-338D9AB77086}">
      <dgm:prSet/>
      <dgm:spPr/>
      <dgm:t>
        <a:bodyPr/>
        <a:lstStyle/>
        <a:p>
          <a:endParaRPr lang="ru-RU"/>
        </a:p>
      </dgm:t>
    </dgm:pt>
    <dgm:pt modelId="{80FBF281-E24D-4559-9629-E99D481377D9}">
      <dgm:prSet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опора на жизненный опыт учащихся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8976DDC2-495E-467D-A6C6-9B2504A05098}" type="parTrans" cxnId="{378F3309-0BA2-484B-85CC-B2F24EEC8E77}">
      <dgm:prSet/>
      <dgm:spPr/>
      <dgm:t>
        <a:bodyPr/>
        <a:lstStyle/>
        <a:p>
          <a:endParaRPr lang="ru-RU"/>
        </a:p>
      </dgm:t>
    </dgm:pt>
    <dgm:pt modelId="{C34A4B76-F1F4-43B4-B0A8-6ECE46E7A3C9}" type="sibTrans" cxnId="{378F3309-0BA2-484B-85CC-B2F24EEC8E77}">
      <dgm:prSet/>
      <dgm:spPr/>
      <dgm:t>
        <a:bodyPr/>
        <a:lstStyle/>
        <a:p>
          <a:endParaRPr lang="ru-RU"/>
        </a:p>
      </dgm:t>
    </dgm:pt>
    <dgm:pt modelId="{79D1B5A0-C681-40DE-8FAC-506033DAEBCC}" type="pres">
      <dgm:prSet presAssocID="{3D7866A1-CDA3-4314-B19D-38A19AD0DA7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658623-E392-4BA2-9CDA-ED9EA5F0ECAA}" type="pres">
      <dgm:prSet presAssocID="{4C7401D5-C965-442E-AF00-C658CBA28968}" presName="composite" presStyleCnt="0"/>
      <dgm:spPr/>
    </dgm:pt>
    <dgm:pt modelId="{B2E3B1BE-2225-4ABF-A0B0-58175202311F}" type="pres">
      <dgm:prSet presAssocID="{4C7401D5-C965-442E-AF00-C658CBA28968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F00AFE-4A88-413F-8B08-88B44E8C4619}" type="pres">
      <dgm:prSet presAssocID="{4C7401D5-C965-442E-AF00-C658CBA28968}" presName="descendantText" presStyleLbl="alignAcc1" presStyleIdx="0" presStyleCnt="7" custScaleX="99085" custLinFactNeighborX="-202" custLinFactNeighborY="-10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707F6B-EE84-4C15-B938-10199F648247}" type="pres">
      <dgm:prSet presAssocID="{8C5F4E1E-FDEB-45F0-8B99-A680D51BB867}" presName="sp" presStyleCnt="0"/>
      <dgm:spPr/>
    </dgm:pt>
    <dgm:pt modelId="{D305F10E-C87F-4D8F-8409-17BD91D11EAA}" type="pres">
      <dgm:prSet presAssocID="{029BD593-141E-47B5-9171-B399DCEFDA9F}" presName="composite" presStyleCnt="0"/>
      <dgm:spPr/>
    </dgm:pt>
    <dgm:pt modelId="{8454CB2D-CE73-4F61-831A-96770962B13D}" type="pres">
      <dgm:prSet presAssocID="{029BD593-141E-47B5-9171-B399DCEFDA9F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A82C67-4955-4ACC-BCD2-DE228165543E}" type="pres">
      <dgm:prSet presAssocID="{029BD593-141E-47B5-9171-B399DCEFDA9F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A97C23-93C9-4141-AC4F-D578603B4622}" type="pres">
      <dgm:prSet presAssocID="{961BC753-0772-4ABE-95ED-D6DE01135B9B}" presName="sp" presStyleCnt="0"/>
      <dgm:spPr/>
    </dgm:pt>
    <dgm:pt modelId="{263F84BF-2DBD-499F-8266-6AA098D528D7}" type="pres">
      <dgm:prSet presAssocID="{9B2661A4-30C3-494C-AB49-40ECB4624E6D}" presName="composite" presStyleCnt="0"/>
      <dgm:spPr/>
    </dgm:pt>
    <dgm:pt modelId="{C8BD376E-CEC9-4957-BA29-09819E94EC6C}" type="pres">
      <dgm:prSet presAssocID="{9B2661A4-30C3-494C-AB49-40ECB4624E6D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EA124C-0388-4F3E-8715-E711E85143D9}" type="pres">
      <dgm:prSet presAssocID="{9B2661A4-30C3-494C-AB49-40ECB4624E6D}" presName="descendantText" presStyleLbl="alignAcc1" presStyleIdx="2" presStyleCnt="7" custLinFactNeighborX="837" custLinFactNeighborY="3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95FF0-260B-45BC-93FB-F73020449FD1}" type="pres">
      <dgm:prSet presAssocID="{6145859A-C579-4B9C-BFDB-6A4C2842D026}" presName="sp" presStyleCnt="0"/>
      <dgm:spPr/>
    </dgm:pt>
    <dgm:pt modelId="{928D1761-0544-41D6-B1F0-359C76D08771}" type="pres">
      <dgm:prSet presAssocID="{FF88A05D-AEB7-46A6-B088-CD5B47CDFEA3}" presName="composite" presStyleCnt="0"/>
      <dgm:spPr/>
    </dgm:pt>
    <dgm:pt modelId="{74D74E1C-CE6A-4F84-83F9-6B0EE15E2FB1}" type="pres">
      <dgm:prSet presAssocID="{FF88A05D-AEB7-46A6-B088-CD5B47CDFEA3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9962D9-D656-407E-964B-0E2B537E41F4}" type="pres">
      <dgm:prSet presAssocID="{FF88A05D-AEB7-46A6-B088-CD5B47CDFEA3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C22B7-38A3-4ED3-9B3A-DFB7726AE534}" type="pres">
      <dgm:prSet presAssocID="{FAA18317-626C-4386-9A05-9355A0D4A4E7}" presName="sp" presStyleCnt="0"/>
      <dgm:spPr/>
    </dgm:pt>
    <dgm:pt modelId="{3ACD94B1-983B-4A9C-AEB3-FC4269B1FB86}" type="pres">
      <dgm:prSet presAssocID="{71890425-655D-470F-BD56-F82CC51EE08E}" presName="composite" presStyleCnt="0"/>
      <dgm:spPr/>
    </dgm:pt>
    <dgm:pt modelId="{84E527A8-112D-4F3A-B118-17DA3BABF972}" type="pres">
      <dgm:prSet presAssocID="{71890425-655D-470F-BD56-F82CC51EE08E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E19BC5-0E2C-4DAF-848B-7392AD9C2D9B}" type="pres">
      <dgm:prSet presAssocID="{71890425-655D-470F-BD56-F82CC51EE08E}" presName="descendantText" presStyleLbl="alignAcc1" presStyleIdx="4" presStyleCnt="7" custScaleY="1309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A8D359-BBA5-4A6C-982C-D70998AEA58C}" type="pres">
      <dgm:prSet presAssocID="{B57B90C3-6175-41BB-9B71-781CD9372CF2}" presName="sp" presStyleCnt="0"/>
      <dgm:spPr/>
    </dgm:pt>
    <dgm:pt modelId="{225D3315-DC2C-4E99-8815-E6CB4FDA4A45}" type="pres">
      <dgm:prSet presAssocID="{2BC0BD9D-0A67-4315-98B9-C58DD728F9E0}" presName="composite" presStyleCnt="0"/>
      <dgm:spPr/>
    </dgm:pt>
    <dgm:pt modelId="{14D59916-2235-4ECF-9892-846891A3F290}" type="pres">
      <dgm:prSet presAssocID="{2BC0BD9D-0A67-4315-98B9-C58DD728F9E0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6F13F0-7CF4-4AAE-8007-B33DE81C525C}" type="pres">
      <dgm:prSet presAssocID="{2BC0BD9D-0A67-4315-98B9-C58DD728F9E0}" presName="descendantText" presStyleLbl="alignAcc1" presStyleIdx="5" presStyleCnt="7" custScaleY="1643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087A19-A4A6-45EA-ABBF-FBD8B8B9921B}" type="pres">
      <dgm:prSet presAssocID="{8430762D-6720-4218-8506-963305448542}" presName="sp" presStyleCnt="0"/>
      <dgm:spPr/>
    </dgm:pt>
    <dgm:pt modelId="{89623DD7-012F-413C-B5C7-7C2FEB58B317}" type="pres">
      <dgm:prSet presAssocID="{4C976C1B-5779-41F6-A544-6F0576BA9BF4}" presName="composite" presStyleCnt="0"/>
      <dgm:spPr/>
    </dgm:pt>
    <dgm:pt modelId="{8946E3F6-0B61-436C-9060-353D44F853E2}" type="pres">
      <dgm:prSet presAssocID="{4C976C1B-5779-41F6-A544-6F0576BA9BF4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08079-B94B-41F5-B307-22E8F3F9CF9B}" type="pres">
      <dgm:prSet presAssocID="{4C976C1B-5779-41F6-A544-6F0576BA9BF4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88D58C-6992-46EA-B808-2C34F7995944}" srcId="{9B2661A4-30C3-494C-AB49-40ECB4624E6D}" destId="{D33FD460-06F3-4B61-9366-49077843493B}" srcOrd="0" destOrd="0" parTransId="{0E290136-70F5-4FB7-B01B-909BD115C5FA}" sibTransId="{ECB95D38-F8B5-4BC1-A965-DD42A2CE1634}"/>
    <dgm:cxn modelId="{76D1E627-7FD2-4E49-BBBA-8BC0A8BC2C0B}" srcId="{71890425-655D-470F-BD56-F82CC51EE08E}" destId="{EF70E675-3FDC-4453-93B2-BCA3C41BB741}" srcOrd="0" destOrd="0" parTransId="{6BD826FD-9215-447D-A648-AD5780AF15E4}" sibTransId="{39F78806-689E-4633-AF36-3CE0DECAA42D}"/>
    <dgm:cxn modelId="{828D6D89-BA12-4A95-89EC-4835B9DEF05A}" type="presOf" srcId="{1A3B7E9D-F6AC-440A-8B66-6CE3A782AA7E}" destId="{7CF00AFE-4A88-413F-8B08-88B44E8C4619}" srcOrd="0" destOrd="0" presId="urn:microsoft.com/office/officeart/2005/8/layout/chevron2"/>
    <dgm:cxn modelId="{E8FAA976-A742-4318-A877-DA4D4E7EDDB9}" type="presOf" srcId="{2BC0BD9D-0A67-4315-98B9-C58DD728F9E0}" destId="{14D59916-2235-4ECF-9892-846891A3F290}" srcOrd="0" destOrd="0" presId="urn:microsoft.com/office/officeart/2005/8/layout/chevron2"/>
    <dgm:cxn modelId="{79DFB97F-3510-49DA-B01E-ED847F9401E5}" srcId="{3D7866A1-CDA3-4314-B19D-38A19AD0DA7F}" destId="{2BC0BD9D-0A67-4315-98B9-C58DD728F9E0}" srcOrd="5" destOrd="0" parTransId="{D83C25EC-9F89-4455-8CFB-C87B97B9CE2D}" sibTransId="{8430762D-6720-4218-8506-963305448542}"/>
    <dgm:cxn modelId="{2361681E-75E9-4DDF-9175-9F0205BB04B0}" srcId="{4C7401D5-C965-442E-AF00-C658CBA28968}" destId="{1A3B7E9D-F6AC-440A-8B66-6CE3A782AA7E}" srcOrd="0" destOrd="0" parTransId="{7177DD19-E28F-4FA7-AD20-88C8A347FA64}" sibTransId="{63725971-ED5B-4D03-9090-EACF47B3A5E7}"/>
    <dgm:cxn modelId="{941DDF45-B644-4704-A07F-B6C31071BAC6}" type="presOf" srcId="{029BD593-141E-47B5-9171-B399DCEFDA9F}" destId="{8454CB2D-CE73-4F61-831A-96770962B13D}" srcOrd="0" destOrd="0" presId="urn:microsoft.com/office/officeart/2005/8/layout/chevron2"/>
    <dgm:cxn modelId="{46FC54FA-F22C-4B81-A457-2329F7F51C3D}" srcId="{029BD593-141E-47B5-9171-B399DCEFDA9F}" destId="{38A935E6-7503-45D7-B3B5-0A194CE21E9E}" srcOrd="0" destOrd="0" parTransId="{02D16B4F-E516-4601-B0FE-85077563CBA1}" sibTransId="{843D3C61-E700-4A51-945D-2FA14A15D0B0}"/>
    <dgm:cxn modelId="{256FF924-C30F-4C88-AEE6-7795244D108C}" type="presOf" srcId="{9B2661A4-30C3-494C-AB49-40ECB4624E6D}" destId="{C8BD376E-CEC9-4957-BA29-09819E94EC6C}" srcOrd="0" destOrd="0" presId="urn:microsoft.com/office/officeart/2005/8/layout/chevron2"/>
    <dgm:cxn modelId="{9E84F62A-B3A5-4520-AE3F-78D21A3F8608}" srcId="{3D7866A1-CDA3-4314-B19D-38A19AD0DA7F}" destId="{029BD593-141E-47B5-9171-B399DCEFDA9F}" srcOrd="1" destOrd="0" parTransId="{60D4F4D5-C865-4405-8F81-3864DB94DA5F}" sibTransId="{961BC753-0772-4ABE-95ED-D6DE01135B9B}"/>
    <dgm:cxn modelId="{0043C66A-8F04-4811-99F6-33C6B2785E9E}" type="presOf" srcId="{EF70E675-3FDC-4453-93B2-BCA3C41BB741}" destId="{9BE19BC5-0E2C-4DAF-848B-7392AD9C2D9B}" srcOrd="0" destOrd="0" presId="urn:microsoft.com/office/officeart/2005/8/layout/chevron2"/>
    <dgm:cxn modelId="{7BCDE0F5-0C28-42F0-BA8B-183228EC20E6}" srcId="{3D7866A1-CDA3-4314-B19D-38A19AD0DA7F}" destId="{71890425-655D-470F-BD56-F82CC51EE08E}" srcOrd="4" destOrd="0" parTransId="{6021A94E-DAB1-4F1D-B3DF-3835F5CDC299}" sibTransId="{B57B90C3-6175-41BB-9B71-781CD9372CF2}"/>
    <dgm:cxn modelId="{5CFC7767-F820-4378-B49A-000012500767}" type="presOf" srcId="{63182838-CAAF-4F28-8779-5C8C8B97CAD6}" destId="{4A9962D9-D656-407E-964B-0E2B537E41F4}" srcOrd="0" destOrd="0" presId="urn:microsoft.com/office/officeart/2005/8/layout/chevron2"/>
    <dgm:cxn modelId="{F5941556-C0EE-4BA3-AD68-E5B3143A1C1A}" srcId="{3D7866A1-CDA3-4314-B19D-38A19AD0DA7F}" destId="{FF88A05D-AEB7-46A6-B088-CD5B47CDFEA3}" srcOrd="3" destOrd="0" parTransId="{ADC875C0-68FE-4FD4-81EA-3CB932C117DD}" sibTransId="{FAA18317-626C-4386-9A05-9355A0D4A4E7}"/>
    <dgm:cxn modelId="{7EAE4513-B1CE-4F6D-B7F3-78430334E2D4}" srcId="{3D7866A1-CDA3-4314-B19D-38A19AD0DA7F}" destId="{4C976C1B-5779-41F6-A544-6F0576BA9BF4}" srcOrd="6" destOrd="0" parTransId="{E984BFEA-E02C-4F10-820F-BF3BE3FFE0F2}" sibTransId="{5F74295A-C2C8-47A2-9C6D-940B03B48ADE}"/>
    <dgm:cxn modelId="{96D5E318-6E15-44B2-A8DA-A45D98A6C95E}" type="presOf" srcId="{FF88A05D-AEB7-46A6-B088-CD5B47CDFEA3}" destId="{74D74E1C-CE6A-4F84-83F9-6B0EE15E2FB1}" srcOrd="0" destOrd="0" presId="urn:microsoft.com/office/officeart/2005/8/layout/chevron2"/>
    <dgm:cxn modelId="{439BDA9A-EE07-4267-B413-F41A95C8FF5C}" type="presOf" srcId="{4C976C1B-5779-41F6-A544-6F0576BA9BF4}" destId="{8946E3F6-0B61-436C-9060-353D44F853E2}" srcOrd="0" destOrd="0" presId="urn:microsoft.com/office/officeart/2005/8/layout/chevron2"/>
    <dgm:cxn modelId="{086F83D6-86B8-4C2D-8499-63CAF98ECED1}" type="presOf" srcId="{4C7401D5-C965-442E-AF00-C658CBA28968}" destId="{B2E3B1BE-2225-4ABF-A0B0-58175202311F}" srcOrd="0" destOrd="0" presId="urn:microsoft.com/office/officeart/2005/8/layout/chevron2"/>
    <dgm:cxn modelId="{12C03EA2-9AF4-4C30-B3C2-AF07181D9472}" srcId="{3D7866A1-CDA3-4314-B19D-38A19AD0DA7F}" destId="{9B2661A4-30C3-494C-AB49-40ECB4624E6D}" srcOrd="2" destOrd="0" parTransId="{021CF5FA-4295-42CB-B4B3-F8C275E45ED7}" sibTransId="{6145859A-C579-4B9C-BFDB-6A4C2842D026}"/>
    <dgm:cxn modelId="{55A689A1-010E-4F02-A3F9-326077294119}" type="presOf" srcId="{D33FD460-06F3-4B61-9366-49077843493B}" destId="{2BEA124C-0388-4F3E-8715-E711E85143D9}" srcOrd="0" destOrd="0" presId="urn:microsoft.com/office/officeart/2005/8/layout/chevron2"/>
    <dgm:cxn modelId="{A9DB32DC-E931-41A0-91C4-2F06E8A340FA}" srcId="{FF88A05D-AEB7-46A6-B088-CD5B47CDFEA3}" destId="{63182838-CAAF-4F28-8779-5C8C8B97CAD6}" srcOrd="0" destOrd="0" parTransId="{DFB64269-DE6D-4BA5-9C6F-BE1AD81EA6FF}" sibTransId="{20B2CC62-CF07-4219-B595-24559EC89AC5}"/>
    <dgm:cxn modelId="{93AAAB84-C3DF-434F-941D-338D9AB77086}" srcId="{2BC0BD9D-0A67-4315-98B9-C58DD728F9E0}" destId="{7AE42E25-7B36-4CAB-81D2-F37434AB231A}" srcOrd="0" destOrd="0" parTransId="{33854FAC-0081-472C-9997-458963BE4357}" sibTransId="{3BA52477-9D9D-4681-B333-35DE31529C74}"/>
    <dgm:cxn modelId="{A6295B16-D5BC-4F8C-9D53-50DA2569965A}" type="presOf" srcId="{3D7866A1-CDA3-4314-B19D-38A19AD0DA7F}" destId="{79D1B5A0-C681-40DE-8FAC-506033DAEBCC}" srcOrd="0" destOrd="0" presId="urn:microsoft.com/office/officeart/2005/8/layout/chevron2"/>
    <dgm:cxn modelId="{CD76F96F-C894-456F-8604-A124E6E3E581}" type="presOf" srcId="{71890425-655D-470F-BD56-F82CC51EE08E}" destId="{84E527A8-112D-4F3A-B118-17DA3BABF972}" srcOrd="0" destOrd="0" presId="urn:microsoft.com/office/officeart/2005/8/layout/chevron2"/>
    <dgm:cxn modelId="{B568EACA-0746-4EAA-9C79-988780359976}" type="presOf" srcId="{38A935E6-7503-45D7-B3B5-0A194CE21E9E}" destId="{25A82C67-4955-4ACC-BCD2-DE228165543E}" srcOrd="0" destOrd="0" presId="urn:microsoft.com/office/officeart/2005/8/layout/chevron2"/>
    <dgm:cxn modelId="{E794598F-3614-4523-AEBA-3F437D20B766}" type="presOf" srcId="{80FBF281-E24D-4559-9629-E99D481377D9}" destId="{F6408079-B94B-41F5-B307-22E8F3F9CF9B}" srcOrd="0" destOrd="0" presId="urn:microsoft.com/office/officeart/2005/8/layout/chevron2"/>
    <dgm:cxn modelId="{80425786-B130-4E3A-A91D-B25943C7C220}" type="presOf" srcId="{7AE42E25-7B36-4CAB-81D2-F37434AB231A}" destId="{8C6F13F0-7CF4-4AAE-8007-B33DE81C525C}" srcOrd="0" destOrd="0" presId="urn:microsoft.com/office/officeart/2005/8/layout/chevron2"/>
    <dgm:cxn modelId="{C0FA2A97-BCCF-4D05-BB87-59721BCAC136}" srcId="{3D7866A1-CDA3-4314-B19D-38A19AD0DA7F}" destId="{4C7401D5-C965-442E-AF00-C658CBA28968}" srcOrd="0" destOrd="0" parTransId="{8F846B24-8F74-43EE-97A7-5EB78F5BE4F6}" sibTransId="{8C5F4E1E-FDEB-45F0-8B99-A680D51BB867}"/>
    <dgm:cxn modelId="{378F3309-0BA2-484B-85CC-B2F24EEC8E77}" srcId="{4C976C1B-5779-41F6-A544-6F0576BA9BF4}" destId="{80FBF281-E24D-4559-9629-E99D481377D9}" srcOrd="0" destOrd="0" parTransId="{8976DDC2-495E-467D-A6C6-9B2504A05098}" sibTransId="{C34A4B76-F1F4-43B4-B0A8-6ECE46E7A3C9}"/>
    <dgm:cxn modelId="{21AD6411-B37B-4EDE-871A-9BC8FE7E7529}" type="presParOf" srcId="{79D1B5A0-C681-40DE-8FAC-506033DAEBCC}" destId="{83658623-E392-4BA2-9CDA-ED9EA5F0ECAA}" srcOrd="0" destOrd="0" presId="urn:microsoft.com/office/officeart/2005/8/layout/chevron2"/>
    <dgm:cxn modelId="{7A448343-74CD-4D01-AF2D-C3FE7D123276}" type="presParOf" srcId="{83658623-E392-4BA2-9CDA-ED9EA5F0ECAA}" destId="{B2E3B1BE-2225-4ABF-A0B0-58175202311F}" srcOrd="0" destOrd="0" presId="urn:microsoft.com/office/officeart/2005/8/layout/chevron2"/>
    <dgm:cxn modelId="{E80303D4-69C9-4EDB-83A4-FA92E0DC8D9E}" type="presParOf" srcId="{83658623-E392-4BA2-9CDA-ED9EA5F0ECAA}" destId="{7CF00AFE-4A88-413F-8B08-88B44E8C4619}" srcOrd="1" destOrd="0" presId="urn:microsoft.com/office/officeart/2005/8/layout/chevron2"/>
    <dgm:cxn modelId="{3FC713C7-25B4-4968-980F-58E4E840B52A}" type="presParOf" srcId="{79D1B5A0-C681-40DE-8FAC-506033DAEBCC}" destId="{26707F6B-EE84-4C15-B938-10199F648247}" srcOrd="1" destOrd="0" presId="urn:microsoft.com/office/officeart/2005/8/layout/chevron2"/>
    <dgm:cxn modelId="{E0E036D0-5B6A-4C91-B199-74D7823131B3}" type="presParOf" srcId="{79D1B5A0-C681-40DE-8FAC-506033DAEBCC}" destId="{D305F10E-C87F-4D8F-8409-17BD91D11EAA}" srcOrd="2" destOrd="0" presId="urn:microsoft.com/office/officeart/2005/8/layout/chevron2"/>
    <dgm:cxn modelId="{5B3CD7B7-C081-4363-8468-D1AA8FEAC3D6}" type="presParOf" srcId="{D305F10E-C87F-4D8F-8409-17BD91D11EAA}" destId="{8454CB2D-CE73-4F61-831A-96770962B13D}" srcOrd="0" destOrd="0" presId="urn:microsoft.com/office/officeart/2005/8/layout/chevron2"/>
    <dgm:cxn modelId="{21524768-5C80-4390-93E8-FD171B00C9D5}" type="presParOf" srcId="{D305F10E-C87F-4D8F-8409-17BD91D11EAA}" destId="{25A82C67-4955-4ACC-BCD2-DE228165543E}" srcOrd="1" destOrd="0" presId="urn:microsoft.com/office/officeart/2005/8/layout/chevron2"/>
    <dgm:cxn modelId="{8C8F3AC5-9778-45B8-9C2B-E246B871425E}" type="presParOf" srcId="{79D1B5A0-C681-40DE-8FAC-506033DAEBCC}" destId="{8AA97C23-93C9-4141-AC4F-D578603B4622}" srcOrd="3" destOrd="0" presId="urn:microsoft.com/office/officeart/2005/8/layout/chevron2"/>
    <dgm:cxn modelId="{D849C255-9277-4C8B-B499-D24B7710F019}" type="presParOf" srcId="{79D1B5A0-C681-40DE-8FAC-506033DAEBCC}" destId="{263F84BF-2DBD-499F-8266-6AA098D528D7}" srcOrd="4" destOrd="0" presId="urn:microsoft.com/office/officeart/2005/8/layout/chevron2"/>
    <dgm:cxn modelId="{05837615-BDD7-44C8-A7DD-688C722066CA}" type="presParOf" srcId="{263F84BF-2DBD-499F-8266-6AA098D528D7}" destId="{C8BD376E-CEC9-4957-BA29-09819E94EC6C}" srcOrd="0" destOrd="0" presId="urn:microsoft.com/office/officeart/2005/8/layout/chevron2"/>
    <dgm:cxn modelId="{98BAEBF2-867F-41E3-85D1-B56F526FDCFF}" type="presParOf" srcId="{263F84BF-2DBD-499F-8266-6AA098D528D7}" destId="{2BEA124C-0388-4F3E-8715-E711E85143D9}" srcOrd="1" destOrd="0" presId="urn:microsoft.com/office/officeart/2005/8/layout/chevron2"/>
    <dgm:cxn modelId="{459C7C9E-8553-4796-B21A-D334B12BEAFA}" type="presParOf" srcId="{79D1B5A0-C681-40DE-8FAC-506033DAEBCC}" destId="{54B95FF0-260B-45BC-93FB-F73020449FD1}" srcOrd="5" destOrd="0" presId="urn:microsoft.com/office/officeart/2005/8/layout/chevron2"/>
    <dgm:cxn modelId="{991EEEB3-FF88-4B5B-80E6-F841C848EB04}" type="presParOf" srcId="{79D1B5A0-C681-40DE-8FAC-506033DAEBCC}" destId="{928D1761-0544-41D6-B1F0-359C76D08771}" srcOrd="6" destOrd="0" presId="urn:microsoft.com/office/officeart/2005/8/layout/chevron2"/>
    <dgm:cxn modelId="{054AA2B2-3BD9-4E22-9FFA-5D6C809E409C}" type="presParOf" srcId="{928D1761-0544-41D6-B1F0-359C76D08771}" destId="{74D74E1C-CE6A-4F84-83F9-6B0EE15E2FB1}" srcOrd="0" destOrd="0" presId="urn:microsoft.com/office/officeart/2005/8/layout/chevron2"/>
    <dgm:cxn modelId="{11239FDA-BEB3-4601-AFDB-B2415AC71614}" type="presParOf" srcId="{928D1761-0544-41D6-B1F0-359C76D08771}" destId="{4A9962D9-D656-407E-964B-0E2B537E41F4}" srcOrd="1" destOrd="0" presId="urn:microsoft.com/office/officeart/2005/8/layout/chevron2"/>
    <dgm:cxn modelId="{2D90F597-4DB0-4582-A3EA-2B93E6623D2A}" type="presParOf" srcId="{79D1B5A0-C681-40DE-8FAC-506033DAEBCC}" destId="{1D0C22B7-38A3-4ED3-9B3A-DFB7726AE534}" srcOrd="7" destOrd="0" presId="urn:microsoft.com/office/officeart/2005/8/layout/chevron2"/>
    <dgm:cxn modelId="{07036EC9-9549-47A8-96E6-4B89E2665854}" type="presParOf" srcId="{79D1B5A0-C681-40DE-8FAC-506033DAEBCC}" destId="{3ACD94B1-983B-4A9C-AEB3-FC4269B1FB86}" srcOrd="8" destOrd="0" presId="urn:microsoft.com/office/officeart/2005/8/layout/chevron2"/>
    <dgm:cxn modelId="{3D051C24-8FA3-4D8A-909F-4813EA415939}" type="presParOf" srcId="{3ACD94B1-983B-4A9C-AEB3-FC4269B1FB86}" destId="{84E527A8-112D-4F3A-B118-17DA3BABF972}" srcOrd="0" destOrd="0" presId="urn:microsoft.com/office/officeart/2005/8/layout/chevron2"/>
    <dgm:cxn modelId="{1ED0028D-0984-4A2C-93C5-ECC70C0C6E1B}" type="presParOf" srcId="{3ACD94B1-983B-4A9C-AEB3-FC4269B1FB86}" destId="{9BE19BC5-0E2C-4DAF-848B-7392AD9C2D9B}" srcOrd="1" destOrd="0" presId="urn:microsoft.com/office/officeart/2005/8/layout/chevron2"/>
    <dgm:cxn modelId="{297EAAAC-F6BA-46C8-AC74-4BCE59876EA8}" type="presParOf" srcId="{79D1B5A0-C681-40DE-8FAC-506033DAEBCC}" destId="{88A8D359-BBA5-4A6C-982C-D70998AEA58C}" srcOrd="9" destOrd="0" presId="urn:microsoft.com/office/officeart/2005/8/layout/chevron2"/>
    <dgm:cxn modelId="{BD2847E9-16E7-4E95-B547-F865D695A0C7}" type="presParOf" srcId="{79D1B5A0-C681-40DE-8FAC-506033DAEBCC}" destId="{225D3315-DC2C-4E99-8815-E6CB4FDA4A45}" srcOrd="10" destOrd="0" presId="urn:microsoft.com/office/officeart/2005/8/layout/chevron2"/>
    <dgm:cxn modelId="{B7B8ECB6-3F68-410C-8205-6EA928A322E2}" type="presParOf" srcId="{225D3315-DC2C-4E99-8815-E6CB4FDA4A45}" destId="{14D59916-2235-4ECF-9892-846891A3F290}" srcOrd="0" destOrd="0" presId="urn:microsoft.com/office/officeart/2005/8/layout/chevron2"/>
    <dgm:cxn modelId="{5674FA61-D8BB-400F-A58D-1FBC9726C3C7}" type="presParOf" srcId="{225D3315-DC2C-4E99-8815-E6CB4FDA4A45}" destId="{8C6F13F0-7CF4-4AAE-8007-B33DE81C525C}" srcOrd="1" destOrd="0" presId="urn:microsoft.com/office/officeart/2005/8/layout/chevron2"/>
    <dgm:cxn modelId="{F5C74C16-64D4-4E89-8D87-15BA7BBCABCE}" type="presParOf" srcId="{79D1B5A0-C681-40DE-8FAC-506033DAEBCC}" destId="{DB087A19-A4A6-45EA-ABBF-FBD8B8B9921B}" srcOrd="11" destOrd="0" presId="urn:microsoft.com/office/officeart/2005/8/layout/chevron2"/>
    <dgm:cxn modelId="{C056E82F-B6E3-4548-B6B0-17BEC8FD61C5}" type="presParOf" srcId="{79D1B5A0-C681-40DE-8FAC-506033DAEBCC}" destId="{89623DD7-012F-413C-B5C7-7C2FEB58B317}" srcOrd="12" destOrd="0" presId="urn:microsoft.com/office/officeart/2005/8/layout/chevron2"/>
    <dgm:cxn modelId="{5AF21F69-155E-4E8C-8FA1-0D3ADD4BF323}" type="presParOf" srcId="{89623DD7-012F-413C-B5C7-7C2FEB58B317}" destId="{8946E3F6-0B61-436C-9060-353D44F853E2}" srcOrd="0" destOrd="0" presId="urn:microsoft.com/office/officeart/2005/8/layout/chevron2"/>
    <dgm:cxn modelId="{24F392AA-6B63-453A-8A05-D26AB145CB33}" type="presParOf" srcId="{89623DD7-012F-413C-B5C7-7C2FEB58B317}" destId="{F6408079-B94B-41F5-B307-22E8F3F9CF9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8FE6F-F09D-433F-825E-99808DCB27FC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161EE-ADA7-4D50-BD68-EDB9CF664BE3}">
      <dsp:nvSpPr>
        <dsp:cNvPr id="0" name=""/>
        <dsp:cNvSpPr/>
      </dsp:nvSpPr>
      <dsp:spPr>
        <a:xfrm>
          <a:off x="40039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/>
            <a:t>формировать речевую активность учащихся</a:t>
          </a:r>
        </a:p>
      </dsp:txBody>
      <dsp:txXfrm>
        <a:off x="4056252" y="507327"/>
        <a:ext cx="2837275" cy="966780"/>
      </dsp:txXfrm>
    </dsp:sp>
    <dsp:sp modelId="{07823197-8ED6-49A1-BBFA-F6A8F3235BFB}">
      <dsp:nvSpPr>
        <dsp:cNvPr id="0" name=""/>
        <dsp:cNvSpPr/>
      </dsp:nvSpPr>
      <dsp:spPr>
        <a:xfrm>
          <a:off x="4003952" y="1660329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/>
            <a:t>расширять и обогащать  их словарь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4056252" y="1712629"/>
        <a:ext cx="2837275" cy="966780"/>
      </dsp:txXfrm>
    </dsp:sp>
    <dsp:sp modelId="{4D0C4E90-8236-413D-997B-66E574E47076}">
      <dsp:nvSpPr>
        <dsp:cNvPr id="0" name=""/>
        <dsp:cNvSpPr/>
      </dsp:nvSpPr>
      <dsp:spPr>
        <a:xfrm>
          <a:off x="40039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/>
            <a:t>развивать умение выражать свои мысли</a:t>
          </a:r>
        </a:p>
        <a:p>
          <a:pPr lvl="0" algn="ctr">
            <a:spcBef>
              <a:spcPct val="0"/>
            </a:spcBef>
          </a:pPr>
          <a:endParaRPr lang="ru-RU" sz="2000" kern="1200" dirty="0"/>
        </a:p>
      </dsp:txBody>
      <dsp:txXfrm>
        <a:off x="4056252" y="2917932"/>
        <a:ext cx="2837275" cy="966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BCB6F6-BD76-401D-B87D-82CDD2413D38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E96ED-781E-47FD-9B1F-5DA228BF7E03}">
      <dsp:nvSpPr>
        <dsp:cNvPr id="0" name=""/>
        <dsp:cNvSpPr/>
      </dsp:nvSpPr>
      <dsp:spPr>
        <a:xfrm>
          <a:off x="2743199" y="408582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знания о мире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90161" y="455544"/>
        <a:ext cx="2547676" cy="868101"/>
      </dsp:txXfrm>
    </dsp:sp>
    <dsp:sp modelId="{908E4CCA-0C7E-4EEF-82E4-18007E79BA40}">
      <dsp:nvSpPr>
        <dsp:cNvPr id="0" name=""/>
        <dsp:cNvSpPr/>
      </dsp:nvSpPr>
      <dsp:spPr>
        <a:xfrm>
          <a:off x="2743199" y="149086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знания о языке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90161" y="1537822"/>
        <a:ext cx="2547676" cy="868101"/>
      </dsp:txXfrm>
    </dsp:sp>
    <dsp:sp modelId="{1CD85BF0-1E7F-4824-B62A-3D4E33586EAA}">
      <dsp:nvSpPr>
        <dsp:cNvPr id="0" name=""/>
        <dsp:cNvSpPr/>
      </dsp:nvSpPr>
      <dsp:spPr>
        <a:xfrm>
          <a:off x="2743199" y="2573139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коммуникативно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– речевые умения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90161" y="2620101"/>
        <a:ext cx="2547676" cy="8681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3B1BE-2225-4ABF-A0B0-58175202311F}">
      <dsp:nvSpPr>
        <dsp:cNvPr id="0" name=""/>
        <dsp:cNvSpPr/>
      </dsp:nvSpPr>
      <dsp:spPr>
        <a:xfrm rot="5400000">
          <a:off x="-107795" y="110724"/>
          <a:ext cx="718633" cy="5030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-5400000">
        <a:off x="1" y="254451"/>
        <a:ext cx="503043" cy="215590"/>
      </dsp:txXfrm>
    </dsp:sp>
    <dsp:sp modelId="{7CF00AFE-4A88-413F-8B08-88B44E8C4619}">
      <dsp:nvSpPr>
        <dsp:cNvPr id="0" name=""/>
        <dsp:cNvSpPr/>
      </dsp:nvSpPr>
      <dsp:spPr>
        <a:xfrm rot="5400000">
          <a:off x="4320938" y="-3820881"/>
          <a:ext cx="467111" cy="8108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логоритмические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упражнения</a:t>
          </a:r>
        </a:p>
        <a:p>
          <a:pPr marL="57150" lvl="1" indent="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/>
        </a:p>
      </dsp:txBody>
      <dsp:txXfrm rot="-5400000">
        <a:off x="500057" y="22802"/>
        <a:ext cx="8086072" cy="421507"/>
      </dsp:txXfrm>
    </dsp:sp>
    <dsp:sp modelId="{8454CB2D-CE73-4F61-831A-96770962B13D}">
      <dsp:nvSpPr>
        <dsp:cNvPr id="0" name=""/>
        <dsp:cNvSpPr/>
      </dsp:nvSpPr>
      <dsp:spPr>
        <a:xfrm rot="5400000">
          <a:off x="-107795" y="744302"/>
          <a:ext cx="718633" cy="5030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 rot="-5400000">
        <a:off x="1" y="888029"/>
        <a:ext cx="503043" cy="215590"/>
      </dsp:txXfrm>
    </dsp:sp>
    <dsp:sp modelId="{25A82C67-4955-4ACC-BCD2-DE228165543E}">
      <dsp:nvSpPr>
        <dsp:cNvPr id="0" name=""/>
        <dsp:cNvSpPr/>
      </dsp:nvSpPr>
      <dsp:spPr>
        <a:xfrm rot="5400000">
          <a:off x="4361365" y="-3221814"/>
          <a:ext cx="467111" cy="8183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составление текстов 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03043" y="659310"/>
        <a:ext cx="8160954" cy="421507"/>
      </dsp:txXfrm>
    </dsp:sp>
    <dsp:sp modelId="{C8BD376E-CEC9-4957-BA29-09819E94EC6C}">
      <dsp:nvSpPr>
        <dsp:cNvPr id="0" name=""/>
        <dsp:cNvSpPr/>
      </dsp:nvSpPr>
      <dsp:spPr>
        <a:xfrm rot="5400000">
          <a:off x="-107795" y="1377880"/>
          <a:ext cx="718633" cy="5030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 rot="-5400000">
        <a:off x="1" y="1521607"/>
        <a:ext cx="503043" cy="215590"/>
      </dsp:txXfrm>
    </dsp:sp>
    <dsp:sp modelId="{2BEA124C-0388-4F3E-8715-E711E85143D9}">
      <dsp:nvSpPr>
        <dsp:cNvPr id="0" name=""/>
        <dsp:cNvSpPr/>
      </dsp:nvSpPr>
      <dsp:spPr>
        <a:xfrm rot="5400000">
          <a:off x="4361365" y="-2588236"/>
          <a:ext cx="467111" cy="8183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ответы на вопросы</a:t>
          </a:r>
          <a:endParaRPr lang="ru-RU" sz="2900" kern="1200" dirty="0"/>
        </a:p>
      </dsp:txBody>
      <dsp:txXfrm rot="-5400000">
        <a:off x="503043" y="1292888"/>
        <a:ext cx="8160954" cy="421507"/>
      </dsp:txXfrm>
    </dsp:sp>
    <dsp:sp modelId="{14D59916-2235-4ECF-9892-846891A3F290}">
      <dsp:nvSpPr>
        <dsp:cNvPr id="0" name=""/>
        <dsp:cNvSpPr/>
      </dsp:nvSpPr>
      <dsp:spPr>
        <a:xfrm rot="5400000">
          <a:off x="-107795" y="2011459"/>
          <a:ext cx="718633" cy="5030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 rot="-5400000">
        <a:off x="1" y="2155186"/>
        <a:ext cx="503043" cy="215590"/>
      </dsp:txXfrm>
    </dsp:sp>
    <dsp:sp modelId="{8C6F13F0-7CF4-4AAE-8007-B33DE81C525C}">
      <dsp:nvSpPr>
        <dsp:cNvPr id="0" name=""/>
        <dsp:cNvSpPr/>
      </dsp:nvSpPr>
      <dsp:spPr>
        <a:xfrm rot="5400000">
          <a:off x="4361365" y="-1954658"/>
          <a:ext cx="467111" cy="8183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чтение  и составление диалогов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03043" y="1926466"/>
        <a:ext cx="8160954" cy="421507"/>
      </dsp:txXfrm>
    </dsp:sp>
    <dsp:sp modelId="{844B77D5-730A-4B92-8D7A-400761200CBF}">
      <dsp:nvSpPr>
        <dsp:cNvPr id="0" name=""/>
        <dsp:cNvSpPr/>
      </dsp:nvSpPr>
      <dsp:spPr>
        <a:xfrm rot="5400000">
          <a:off x="-107795" y="2645037"/>
          <a:ext cx="718633" cy="5030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 rot="-5400000">
        <a:off x="1" y="2788764"/>
        <a:ext cx="503043" cy="215590"/>
      </dsp:txXfrm>
    </dsp:sp>
    <dsp:sp modelId="{B6B96BAA-FAA1-4372-B9E0-4B33D326426B}">
      <dsp:nvSpPr>
        <dsp:cNvPr id="0" name=""/>
        <dsp:cNvSpPr/>
      </dsp:nvSpPr>
      <dsp:spPr>
        <a:xfrm rot="5400000">
          <a:off x="4361365" y="-1321079"/>
          <a:ext cx="467111" cy="8183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пересказ текста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03043" y="2560045"/>
        <a:ext cx="8160954" cy="421507"/>
      </dsp:txXfrm>
    </dsp:sp>
    <dsp:sp modelId="{AE87AE7E-E8BA-4EB6-B34C-951F67FE9DE4}">
      <dsp:nvSpPr>
        <dsp:cNvPr id="0" name=""/>
        <dsp:cNvSpPr/>
      </dsp:nvSpPr>
      <dsp:spPr>
        <a:xfrm rot="5400000">
          <a:off x="-107795" y="3278615"/>
          <a:ext cx="718633" cy="5030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 rot="-5400000">
        <a:off x="1" y="3422342"/>
        <a:ext cx="503043" cy="215590"/>
      </dsp:txXfrm>
    </dsp:sp>
    <dsp:sp modelId="{17D5EA01-D416-4E4A-8BC3-AF0AD17722F4}">
      <dsp:nvSpPr>
        <dsp:cNvPr id="0" name=""/>
        <dsp:cNvSpPr/>
      </dsp:nvSpPr>
      <dsp:spPr>
        <a:xfrm rot="5400000">
          <a:off x="4361365" y="-687501"/>
          <a:ext cx="467111" cy="8183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обсуждение фильмов, различных историй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03043" y="3193623"/>
        <a:ext cx="8160954" cy="421507"/>
      </dsp:txXfrm>
    </dsp:sp>
    <dsp:sp modelId="{C0E496C5-95E4-4D51-A50B-14A5204C8ABA}">
      <dsp:nvSpPr>
        <dsp:cNvPr id="0" name=""/>
        <dsp:cNvSpPr/>
      </dsp:nvSpPr>
      <dsp:spPr>
        <a:xfrm rot="5400000">
          <a:off x="-36357" y="3894012"/>
          <a:ext cx="718633" cy="5030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 rot="-5400000">
        <a:off x="71439" y="4037739"/>
        <a:ext cx="503043" cy="215590"/>
      </dsp:txXfrm>
    </dsp:sp>
    <dsp:sp modelId="{CCC156DB-7E66-4284-B4B6-10E63CBEC0F3}">
      <dsp:nvSpPr>
        <dsp:cNvPr id="0" name=""/>
        <dsp:cNvSpPr/>
      </dsp:nvSpPr>
      <dsp:spPr>
        <a:xfrm rot="5400000">
          <a:off x="4361365" y="-53923"/>
          <a:ext cx="467111" cy="8183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ролевые, сюжетные, дидактические игры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03043" y="3827201"/>
        <a:ext cx="8160954" cy="4215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3B1BE-2225-4ABF-A0B0-58175202311F}">
      <dsp:nvSpPr>
        <dsp:cNvPr id="0" name=""/>
        <dsp:cNvSpPr/>
      </dsp:nvSpPr>
      <dsp:spPr>
        <a:xfrm rot="5400000">
          <a:off x="-185966" y="189497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 rot="-5400000">
        <a:off x="1" y="437452"/>
        <a:ext cx="867844" cy="371933"/>
      </dsp:txXfrm>
    </dsp:sp>
    <dsp:sp modelId="{7CF00AFE-4A88-413F-8B08-88B44E8C4619}">
      <dsp:nvSpPr>
        <dsp:cNvPr id="0" name=""/>
        <dsp:cNvSpPr/>
      </dsp:nvSpPr>
      <dsp:spPr>
        <a:xfrm rot="5400000">
          <a:off x="4410166" y="-3470778"/>
          <a:ext cx="805855" cy="77474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smtClean="0"/>
            <a:t>регламентирующие ситуации</a:t>
          </a:r>
          <a:endParaRPr lang="ru-RU" sz="2800" kern="1200" dirty="0" smtClean="0">
            <a:latin typeface="Times New Roman" pitchFamily="18" charset="0"/>
            <a:cs typeface="Times New Roman" pitchFamily="18" charset="0"/>
          </a:endParaRPr>
        </a:p>
        <a:p>
          <a:pPr marL="57150" lvl="1" indent="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/>
        </a:p>
      </dsp:txBody>
      <dsp:txXfrm rot="-5400000">
        <a:off x="939388" y="39339"/>
        <a:ext cx="7708073" cy="727177"/>
      </dsp:txXfrm>
    </dsp:sp>
    <dsp:sp modelId="{8454CB2D-CE73-4F61-831A-96770962B13D}">
      <dsp:nvSpPr>
        <dsp:cNvPr id="0" name=""/>
        <dsp:cNvSpPr/>
      </dsp:nvSpPr>
      <dsp:spPr>
        <a:xfrm rot="5400000">
          <a:off x="-185966" y="1282538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 rot="-5400000">
        <a:off x="1" y="1530493"/>
        <a:ext cx="867844" cy="371933"/>
      </dsp:txXfrm>
    </dsp:sp>
    <dsp:sp modelId="{25A82C67-4955-4ACC-BCD2-DE228165543E}">
      <dsp:nvSpPr>
        <dsp:cNvPr id="0" name=""/>
        <dsp:cNvSpPr/>
      </dsp:nvSpPr>
      <dsp:spPr>
        <a:xfrm rot="5400000">
          <a:off x="4374394" y="-2409978"/>
          <a:ext cx="805855" cy="7818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личностные ситуации 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67845" y="1135910"/>
        <a:ext cx="7779616" cy="727177"/>
      </dsp:txXfrm>
    </dsp:sp>
    <dsp:sp modelId="{C8BD376E-CEC9-4957-BA29-09819E94EC6C}">
      <dsp:nvSpPr>
        <dsp:cNvPr id="0" name=""/>
        <dsp:cNvSpPr/>
      </dsp:nvSpPr>
      <dsp:spPr>
        <a:xfrm rot="5400000">
          <a:off x="-185966" y="2375579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 rot="-5400000">
        <a:off x="1" y="2623534"/>
        <a:ext cx="867844" cy="371933"/>
      </dsp:txXfrm>
    </dsp:sp>
    <dsp:sp modelId="{2BEA124C-0388-4F3E-8715-E711E85143D9}">
      <dsp:nvSpPr>
        <dsp:cNvPr id="0" name=""/>
        <dsp:cNvSpPr/>
      </dsp:nvSpPr>
      <dsp:spPr>
        <a:xfrm rot="5400000">
          <a:off x="4374394" y="-1316937"/>
          <a:ext cx="805855" cy="7818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обучающие ситуации </a:t>
          </a:r>
          <a:endParaRPr lang="ru-RU" sz="2900" kern="1200" dirty="0"/>
        </a:p>
      </dsp:txBody>
      <dsp:txXfrm rot="-5400000">
        <a:off x="867845" y="2228951"/>
        <a:ext cx="7779616" cy="727177"/>
      </dsp:txXfrm>
    </dsp:sp>
    <dsp:sp modelId="{14D59916-2235-4ECF-9892-846891A3F290}">
      <dsp:nvSpPr>
        <dsp:cNvPr id="0" name=""/>
        <dsp:cNvSpPr/>
      </dsp:nvSpPr>
      <dsp:spPr>
        <a:xfrm rot="5400000">
          <a:off x="-185966" y="3468620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 rot="-5400000">
        <a:off x="1" y="3716575"/>
        <a:ext cx="867844" cy="371933"/>
      </dsp:txXfrm>
    </dsp:sp>
    <dsp:sp modelId="{8C6F13F0-7CF4-4AAE-8007-B33DE81C525C}">
      <dsp:nvSpPr>
        <dsp:cNvPr id="0" name=""/>
        <dsp:cNvSpPr/>
      </dsp:nvSpPr>
      <dsp:spPr>
        <a:xfrm rot="5400000">
          <a:off x="4374394" y="-223896"/>
          <a:ext cx="805855" cy="7818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этикетные и игровые 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67845" y="3321992"/>
        <a:ext cx="7779616" cy="7271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3B1BE-2225-4ABF-A0B0-58175202311F}">
      <dsp:nvSpPr>
        <dsp:cNvPr id="0" name=""/>
        <dsp:cNvSpPr/>
      </dsp:nvSpPr>
      <dsp:spPr>
        <a:xfrm rot="5400000">
          <a:off x="-102661" y="107237"/>
          <a:ext cx="684413" cy="4790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2" y="244120"/>
        <a:ext cx="479089" cy="205324"/>
      </dsp:txXfrm>
    </dsp:sp>
    <dsp:sp modelId="{7CF00AFE-4A88-413F-8B08-88B44E8C4619}">
      <dsp:nvSpPr>
        <dsp:cNvPr id="0" name=""/>
        <dsp:cNvSpPr/>
      </dsp:nvSpPr>
      <dsp:spPr>
        <a:xfrm rot="5400000">
          <a:off x="4343930" y="-3843870"/>
          <a:ext cx="444868" cy="81326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57150" marR="0" lvl="1" indent="0" algn="l" defTabSz="3111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дозировка количества слов 2-3</a:t>
          </a:r>
        </a:p>
        <a:p>
          <a:pPr marL="57150" lvl="1" indent="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/>
        </a:p>
      </dsp:txBody>
      <dsp:txXfrm rot="-5400000">
        <a:off x="500060" y="21717"/>
        <a:ext cx="8110893" cy="401434"/>
      </dsp:txXfrm>
    </dsp:sp>
    <dsp:sp modelId="{8454CB2D-CE73-4F61-831A-96770962B13D}">
      <dsp:nvSpPr>
        <dsp:cNvPr id="0" name=""/>
        <dsp:cNvSpPr/>
      </dsp:nvSpPr>
      <dsp:spPr>
        <a:xfrm rot="5400000">
          <a:off x="-102661" y="710645"/>
          <a:ext cx="684413" cy="4790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2" y="847528"/>
        <a:ext cx="479089" cy="205324"/>
      </dsp:txXfrm>
    </dsp:sp>
    <dsp:sp modelId="{25A82C67-4955-4ACC-BCD2-DE228165543E}">
      <dsp:nvSpPr>
        <dsp:cNvPr id="0" name=""/>
        <dsp:cNvSpPr/>
      </dsp:nvSpPr>
      <dsp:spPr>
        <a:xfrm rot="5400000">
          <a:off x="4360510" y="-3273438"/>
          <a:ext cx="444868" cy="8207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marR="0" lvl="1" indent="-285750" algn="l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контекстное объяснение новых слов 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79090" y="629699"/>
        <a:ext cx="8185993" cy="401434"/>
      </dsp:txXfrm>
    </dsp:sp>
    <dsp:sp modelId="{C8BD376E-CEC9-4957-BA29-09819E94EC6C}">
      <dsp:nvSpPr>
        <dsp:cNvPr id="0" name=""/>
        <dsp:cNvSpPr/>
      </dsp:nvSpPr>
      <dsp:spPr>
        <a:xfrm rot="5400000">
          <a:off x="-102661" y="1314053"/>
          <a:ext cx="684413" cy="4790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2" y="1450936"/>
        <a:ext cx="479089" cy="205324"/>
      </dsp:txXfrm>
    </dsp:sp>
    <dsp:sp modelId="{2BEA124C-0388-4F3E-8715-E711E85143D9}">
      <dsp:nvSpPr>
        <dsp:cNvPr id="0" name=""/>
        <dsp:cNvSpPr/>
      </dsp:nvSpPr>
      <dsp:spPr>
        <a:xfrm rot="5400000">
          <a:off x="4360510" y="-2654984"/>
          <a:ext cx="444868" cy="8207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доступное объяснение значения слова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79090" y="1248153"/>
        <a:ext cx="8185993" cy="401434"/>
      </dsp:txXfrm>
    </dsp:sp>
    <dsp:sp modelId="{74D74E1C-CE6A-4F84-83F9-6B0EE15E2FB1}">
      <dsp:nvSpPr>
        <dsp:cNvPr id="0" name=""/>
        <dsp:cNvSpPr/>
      </dsp:nvSpPr>
      <dsp:spPr>
        <a:xfrm rot="5400000">
          <a:off x="-102661" y="1917460"/>
          <a:ext cx="684413" cy="4790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/>
            <a:t>  </a:t>
          </a: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marL="285750" lvl="0" indent="0" algn="ctr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kern="1200" dirty="0"/>
        </a:p>
      </dsp:txBody>
      <dsp:txXfrm rot="-5400000">
        <a:off x="2" y="2054343"/>
        <a:ext cx="479089" cy="205324"/>
      </dsp:txXfrm>
    </dsp:sp>
    <dsp:sp modelId="{4A9962D9-D656-407E-964B-0E2B537E41F4}">
      <dsp:nvSpPr>
        <dsp:cNvPr id="0" name=""/>
        <dsp:cNvSpPr/>
      </dsp:nvSpPr>
      <dsp:spPr>
        <a:xfrm rot="5400000">
          <a:off x="4360393" y="-2066505"/>
          <a:ext cx="445102" cy="8207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использование нескольких способов объяснения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79089" y="1836527"/>
        <a:ext cx="8185982" cy="401646"/>
      </dsp:txXfrm>
    </dsp:sp>
    <dsp:sp modelId="{84E527A8-112D-4F3A-B118-17DA3BABF972}">
      <dsp:nvSpPr>
        <dsp:cNvPr id="0" name=""/>
        <dsp:cNvSpPr/>
      </dsp:nvSpPr>
      <dsp:spPr>
        <a:xfrm rot="5400000">
          <a:off x="-102661" y="2589609"/>
          <a:ext cx="684413" cy="4790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 rot="-5400000">
        <a:off x="2" y="2726492"/>
        <a:ext cx="479089" cy="205324"/>
      </dsp:txXfrm>
    </dsp:sp>
    <dsp:sp modelId="{9BE19BC5-0E2C-4DAF-848B-7392AD9C2D9B}">
      <dsp:nvSpPr>
        <dsp:cNvPr id="0" name=""/>
        <dsp:cNvSpPr/>
      </dsp:nvSpPr>
      <dsp:spPr>
        <a:xfrm rot="5400000">
          <a:off x="4291769" y="-1394473"/>
          <a:ext cx="582350" cy="8207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опора на работу всех анализаторов при  усвоении нового слова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79089" y="2446635"/>
        <a:ext cx="8179282" cy="525494"/>
      </dsp:txXfrm>
    </dsp:sp>
    <dsp:sp modelId="{14D59916-2235-4ECF-9892-846891A3F290}">
      <dsp:nvSpPr>
        <dsp:cNvPr id="0" name=""/>
        <dsp:cNvSpPr/>
      </dsp:nvSpPr>
      <dsp:spPr>
        <a:xfrm rot="5400000">
          <a:off x="-102661" y="3336227"/>
          <a:ext cx="684413" cy="4790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2" y="3473110"/>
        <a:ext cx="479089" cy="205324"/>
      </dsp:txXfrm>
    </dsp:sp>
    <dsp:sp modelId="{8C6F13F0-7CF4-4AAE-8007-B33DE81C525C}">
      <dsp:nvSpPr>
        <dsp:cNvPr id="0" name=""/>
        <dsp:cNvSpPr/>
      </dsp:nvSpPr>
      <dsp:spPr>
        <a:xfrm rot="5400000">
          <a:off x="4217300" y="-647855"/>
          <a:ext cx="731288" cy="8207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выполнение комплекса упражнений на усвоение значения слова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79090" y="3126054"/>
        <a:ext cx="8172011" cy="659890"/>
      </dsp:txXfrm>
    </dsp:sp>
    <dsp:sp modelId="{8946E3F6-0B61-436C-9060-353D44F853E2}">
      <dsp:nvSpPr>
        <dsp:cNvPr id="0" name=""/>
        <dsp:cNvSpPr/>
      </dsp:nvSpPr>
      <dsp:spPr>
        <a:xfrm rot="5400000">
          <a:off x="-102661" y="3939635"/>
          <a:ext cx="684413" cy="4790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" y="4076518"/>
        <a:ext cx="479089" cy="205324"/>
      </dsp:txXfrm>
    </dsp:sp>
    <dsp:sp modelId="{F6408079-B94B-41F5-B307-22E8F3F9CF9B}">
      <dsp:nvSpPr>
        <dsp:cNvPr id="0" name=""/>
        <dsp:cNvSpPr/>
      </dsp:nvSpPr>
      <dsp:spPr>
        <a:xfrm rot="5400000">
          <a:off x="4360510" y="-44447"/>
          <a:ext cx="444868" cy="8207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опора на жизненный опыт учащихся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79090" y="3858690"/>
        <a:ext cx="8185993" cy="401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0.68644</cdr:x>
      <cdr:y>0.76</cdr:y>
    </cdr:from>
    <cdr:to>
      <cdr:x>0.79491</cdr:x>
      <cdr:y>0.93067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86478" y="407196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0.11538</cdr:x>
      <cdr:y>0.85294</cdr:y>
    </cdr:from>
    <cdr:to>
      <cdr:x>0.17308</cdr:x>
      <cdr:y>0.92647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857256" y="4143404"/>
          <a:ext cx="428628" cy="357190"/>
        </a:xfrm>
        <a:prstGeom xmlns:a="http://schemas.openxmlformats.org/drawingml/2006/main" prst="rect">
          <a:avLst/>
        </a:prstGeom>
        <a:solidFill xmlns:a="http://schemas.openxmlformats.org/drawingml/2006/main">
          <a:srgbClr val="9999FF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dirty="0">
            <a:solidFill>
              <a:srgbClr val="9999FF"/>
            </a:solidFill>
          </a:endParaRPr>
        </a:p>
      </cdr:txBody>
    </cdr:sp>
  </cdr:relSizeAnchor>
  <cdr:relSizeAnchor xmlns:cdr="http://schemas.openxmlformats.org/drawingml/2006/chartDrawing">
    <cdr:from>
      <cdr:x>0.50962</cdr:x>
      <cdr:y>0.83824</cdr:y>
    </cdr:from>
    <cdr:to>
      <cdr:x>0.56731</cdr:x>
      <cdr:y>0.91176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786214" y="4071966"/>
          <a:ext cx="428628" cy="357190"/>
        </a:xfrm>
        <a:prstGeom xmlns:a="http://schemas.openxmlformats.org/drawingml/2006/main" prst="rect">
          <a:avLst/>
        </a:prstGeom>
        <a:solidFill xmlns:a="http://schemas.openxmlformats.org/drawingml/2006/main">
          <a:srgbClr val="CC3399"/>
        </a:solidFill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Franklin Gothic Book"/>
            </a:defRPr>
          </a:lvl1pPr>
          <a:lvl2pPr marL="457200" indent="0">
            <a:defRPr sz="1100">
              <a:solidFill>
                <a:sysClr val="window" lastClr="FFFFFF"/>
              </a:solidFill>
              <a:latin typeface="Franklin Gothic Book"/>
            </a:defRPr>
          </a:lvl2pPr>
          <a:lvl3pPr marL="914400" indent="0">
            <a:defRPr sz="1100">
              <a:solidFill>
                <a:sysClr val="window" lastClr="FFFFFF"/>
              </a:solidFill>
              <a:latin typeface="Franklin Gothic Book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Franklin Gothic Book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Franklin Gothic Book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Franklin Gothic Book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Franklin Gothic Book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Franklin Gothic Book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Franklin Gothic Book"/>
            </a:defRPr>
          </a:lvl9pPr>
        </a:lstStyle>
        <a:p xmlns:a="http://schemas.openxmlformats.org/drawingml/2006/main">
          <a:endParaRPr lang="ru-RU" dirty="0">
            <a:solidFill>
              <a:srgbClr val="9999FF"/>
            </a:solidFill>
          </a:endParaRPr>
        </a:p>
      </cdr:txBody>
    </cdr:sp>
  </cdr:relSizeAnchor>
  <cdr:relSizeAnchor xmlns:cdr="http://schemas.openxmlformats.org/drawingml/2006/chartDrawing">
    <cdr:from>
      <cdr:x>0.18269</cdr:x>
      <cdr:y>0.83824</cdr:y>
    </cdr:from>
    <cdr:to>
      <cdr:x>0.30577</cdr:x>
      <cdr:y>0.92353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357322" y="4071966"/>
          <a:ext cx="914400" cy="414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низкий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0.60577</cdr:x>
      <cdr:y>0.83824</cdr:y>
    </cdr:from>
    <cdr:to>
      <cdr:x>0.72885</cdr:x>
      <cdr:y>0.90882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500594" y="4071966"/>
          <a:ext cx="914400" cy="3428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800" dirty="0">
              <a:latin typeface="Times New Roman" pitchFamily="18" charset="0"/>
              <a:cs typeface="Times New Roman" pitchFamily="18" charset="0"/>
            </a:rPr>
            <a:t>н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иже среднего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C74714-A138-4A99-8283-BE38E178775F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1C7FB45-3919-4E8B-82AE-C3C3C75739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7148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Методический семинар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«Особенности коррекционной работы по формированию словаря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учащихся младших классов»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0562" y="4857760"/>
            <a:ext cx="3296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Гончарова Надежда Владимировна,</a:t>
            </a: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6286520"/>
            <a:ext cx="2065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Ялуторовск, 2017 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изучению словаря:</a:t>
            </a:r>
            <a:endParaRPr lang="ru-RU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Результаты уровня </a:t>
            </a:r>
            <a:r>
              <a:rPr lang="ru-RU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сформированности</a:t>
            </a:r>
            <a:r>
              <a:rPr lang="ru-RU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словарного </a:t>
            </a:r>
            <a:r>
              <a:rPr lang="ru-RU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запаса учащихся 3 класса</a:t>
            </a:r>
            <a:endParaRPr lang="ru-RU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842931"/>
              </p:ext>
            </p:extLst>
          </p:nvPr>
        </p:nvGraphicFramePr>
        <p:xfrm>
          <a:off x="467544" y="1772816"/>
          <a:ext cx="83529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Times New Roman" pitchFamily="18" charset="0"/>
              </a:rPr>
              <a:t>Динамика  интеллектуального </a:t>
            </a:r>
            <a:r>
              <a:rPr lang="ru-RU" sz="24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Times New Roman" pitchFamily="18" charset="0"/>
              </a:rPr>
              <a:t>развития учащихся 3 класса</a:t>
            </a:r>
            <a:endParaRPr lang="ru-RU" sz="24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Объект 1"/>
          <p:cNvGraphicFramePr/>
          <p:nvPr/>
        </p:nvGraphicFramePr>
        <p:xfrm>
          <a:off x="285720" y="1428736"/>
          <a:ext cx="864399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4282" y="785794"/>
            <a:ext cx="4214810" cy="584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785794"/>
            <a:ext cx="4111321" cy="5719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0032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algn="ctr"/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Результаты уровня </a:t>
            </a:r>
            <a:r>
              <a:rPr lang="ru-RU" b="1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сформированности</a:t>
            </a: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словарного запаса учащихся 1 класса</a:t>
            </a:r>
            <a:endParaRPr lang="ru-RU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4282" y="1785926"/>
          <a:ext cx="8715436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/>
          <p:nvPr>
            <p:extLst>
              <p:ext uri="{D42A27DB-BD31-4B8C-83A1-F6EECF244321}">
                <p14:modId xmlns:p14="http://schemas.microsoft.com/office/powerpoint/2010/main" val="1775057489"/>
              </p:ext>
            </p:extLst>
          </p:nvPr>
        </p:nvGraphicFramePr>
        <p:xfrm>
          <a:off x="251520" y="1340768"/>
          <a:ext cx="4070256" cy="3945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17762" y="5589240"/>
            <a:ext cx="24797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Грамматический строй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недостаточно сформирован.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речи отсутствуют сложные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синтаксические конструкции,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Присутствуют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аграмматизмы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328" y="5600640"/>
            <a:ext cx="2016223" cy="84306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576" y="5725022"/>
            <a:ext cx="28575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32010" y="5693278"/>
            <a:ext cx="285752" cy="28575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285720" y="307777"/>
            <a:ext cx="4430296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Нарушения  </a:t>
            </a:r>
            <a:r>
              <a:rPr lang="ru-RU" sz="1600" b="1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лексико</a:t>
            </a:r>
            <a:r>
              <a:rPr lang="ru-RU" sz="1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– грамматического компонента речевой системы</a:t>
            </a:r>
            <a:endParaRPr lang="ru-RU" sz="16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Заголовок 11"/>
          <p:cNvSpPr txBox="1">
            <a:spLocks/>
          </p:cNvSpPr>
          <p:nvPr/>
        </p:nvSpPr>
        <p:spPr>
          <a:xfrm>
            <a:off x="4788024" y="332656"/>
            <a:ext cx="4211960" cy="58477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wrap="square" anchor="ctr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Нарушения  </a:t>
            </a:r>
            <a:r>
              <a:rPr lang="ru-RU" sz="1600" b="1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фонетико</a:t>
            </a:r>
            <a:r>
              <a:rPr lang="ru-RU" sz="1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– фонематического компонента речевой системы</a:t>
            </a:r>
            <a:endParaRPr lang="ru-RU" sz="16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18988" y="5682749"/>
            <a:ext cx="285752" cy="2857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54602" y="5682749"/>
            <a:ext cx="285752" cy="28575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22048" y="5743516"/>
            <a:ext cx="1611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Недостаточная </a:t>
            </a:r>
          </a:p>
          <a:p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фонематических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процессов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254562" y="5699008"/>
            <a:ext cx="1997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Дефектное произношение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оппозиционных звуков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нескольких групп</a:t>
            </a:r>
          </a:p>
        </p:txBody>
      </p:sp>
      <p:graphicFrame>
        <p:nvGraphicFramePr>
          <p:cNvPr id="18" name="Объект 2"/>
          <p:cNvGraphicFramePr/>
          <p:nvPr>
            <p:extLst>
              <p:ext uri="{D42A27DB-BD31-4B8C-83A1-F6EECF244321}">
                <p14:modId xmlns:p14="http://schemas.microsoft.com/office/powerpoint/2010/main" val="598897038"/>
              </p:ext>
            </p:extLst>
          </p:nvPr>
        </p:nvGraphicFramePr>
        <p:xfrm>
          <a:off x="4309076" y="1628800"/>
          <a:ext cx="5886908" cy="3339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Уровень интеллектуального развития учащихся 1 класса</a:t>
            </a:r>
            <a:endParaRPr lang="ru-RU" dirty="0"/>
          </a:p>
        </p:txBody>
      </p:sp>
      <p:graphicFrame>
        <p:nvGraphicFramePr>
          <p:cNvPr id="4" name="Объект 23"/>
          <p:cNvGraphicFramePr/>
          <p:nvPr/>
        </p:nvGraphicFramePr>
        <p:xfrm>
          <a:off x="785786" y="1500174"/>
          <a:ext cx="742955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686800" cy="838200"/>
          </a:xfrm>
        </p:spPr>
        <p:txBody>
          <a:bodyPr>
            <a:noAutofit/>
          </a:bodyPr>
          <a:lstStyle/>
          <a:p>
            <a:r>
              <a:rPr lang="ru-RU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Тема:</a:t>
            </a:r>
            <a:r>
              <a:rPr lang="ru-RU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endParaRPr lang="ru-RU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6868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None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«Особенности коррекционной работы</a:t>
            </a:r>
          </a:p>
          <a:p>
            <a:pPr algn="ctr">
              <a:buNone/>
            </a:pP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по формированию словаря</a:t>
            </a:r>
            <a:b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учащихся младших классов»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Задачи: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Для успешной коммуникации необходимы: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Речевые упражнения:</a:t>
            </a:r>
            <a:endParaRPr lang="ru-RU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Речевые ситуации:</a:t>
            </a:r>
            <a:endParaRPr lang="ru-RU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153</TotalTime>
  <Words>247</Words>
  <Application>Microsoft Office PowerPoint</Application>
  <PresentationFormat>Экран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Презентация PowerPoint</vt:lpstr>
      <vt:lpstr>Результаты уровня сформированности словарного запаса учащихся 1 класса</vt:lpstr>
      <vt:lpstr>Нарушения  лексико – грамматического компонента речевой системы</vt:lpstr>
      <vt:lpstr>Уровень интеллектуального развития учащихся 1 класса</vt:lpstr>
      <vt:lpstr>Тема: </vt:lpstr>
      <vt:lpstr>Задачи:</vt:lpstr>
      <vt:lpstr>Для успешной коммуникации необходимы: </vt:lpstr>
      <vt:lpstr>Речевые упражнения:</vt:lpstr>
      <vt:lpstr>Речевые ситуации:</vt:lpstr>
      <vt:lpstr>Требования к изучению словаря:</vt:lpstr>
      <vt:lpstr>Результаты уровня сформированности словарного запаса учащихся 3 класса</vt:lpstr>
      <vt:lpstr>Динамика  интеллектуального развития учащихся 3 класса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User</cp:lastModifiedBy>
  <cp:revision>20</cp:revision>
  <dcterms:created xsi:type="dcterms:W3CDTF">2017-03-05T11:36:03Z</dcterms:created>
  <dcterms:modified xsi:type="dcterms:W3CDTF">2017-03-06T03:25:21Z</dcterms:modified>
</cp:coreProperties>
</file>