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63" r:id="rId5"/>
    <p:sldId id="28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1" autoAdjust="0"/>
    <p:restoredTop sz="94638" autoAdjust="0"/>
  </p:normalViewPr>
  <p:slideViewPr>
    <p:cSldViewPr>
      <p:cViewPr varScale="1">
        <p:scale>
          <a:sx n="65" d="100"/>
          <a:sy n="65" d="100"/>
        </p:scale>
        <p:origin x="-12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82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CD875-82C2-4573-95CB-81A6DC6B7556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3DE42-6913-46D4-B85A-22FD67323C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3DE42-6913-46D4-B85A-22FD67323C6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 advTm="8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F72E2-8B83-4A11-8BAA-4C7839EC8406}" type="datetimeFigureOut">
              <a:rPr lang="ru-RU" smtClean="0"/>
              <a:pPr/>
              <a:t>16.11.2016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85187-A13E-4325-8F74-AB4B6AB5D47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800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76;&#1077;&#1090;&#1089;&#1082;&#1072;&#1103;%20&#1084;&#1091;&#1079;&#1099;&#1082;&#1072;\69_&#1056;&#1072;&#1079;&#1085;&#1086;&#1094;&#1074;&#1077;&#1090;&#1085;&#1072;&#1103;%20&#1048;&#1075;&#1088;&#1072;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71481"/>
            <a:ext cx="7672414" cy="3028970"/>
          </a:xfrm>
        </p:spPr>
        <p:txBody>
          <a:bodyPr>
            <a:noAutofit/>
          </a:bodyPr>
          <a:lstStyle/>
          <a:p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Добро пожаловать!</a:t>
            </a:r>
            <a:b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«В государство детский сад…»</a:t>
            </a:r>
            <a:b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</a:b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>
              <a:solidFill>
                <a:srgbClr val="002060"/>
              </a:solidFill>
              <a:latin typeface="Arial Black" pitchFamily="34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Arial Black" pitchFamily="34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Ранний возраст</a:t>
            </a:r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 (1.5 </a:t>
            </a:r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– </a:t>
            </a:r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2 </a:t>
            </a:r>
            <a:r>
              <a:rPr lang="ru-RU" sz="2800" dirty="0" smtClean="0">
                <a:solidFill>
                  <a:srgbClr val="002060"/>
                </a:solidFill>
                <a:latin typeface="Arial Black" pitchFamily="34" charset="0"/>
              </a:rPr>
              <a:t>лет)</a:t>
            </a:r>
            <a:endParaRPr lang="ru-RU" sz="2800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4" name="69_Разноцветная Игр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00392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899592" y="197475"/>
            <a:ext cx="7416824" cy="6506665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 t="27797" r="17501" b="16959"/>
          <a:stretch>
            <a:fillRect/>
          </a:stretch>
        </p:blipFill>
        <p:spPr bwMode="auto">
          <a:xfrm>
            <a:off x="90222" y="188640"/>
            <a:ext cx="4919587" cy="4392488"/>
          </a:xfrm>
          <a:prstGeom prst="star10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 l="20250" r="-4624" b="23298"/>
          <a:stretch>
            <a:fillRect/>
          </a:stretch>
        </p:blipFill>
        <p:spPr bwMode="auto">
          <a:xfrm>
            <a:off x="4499992" y="2132856"/>
            <a:ext cx="4392488" cy="4480337"/>
          </a:xfrm>
          <a:prstGeom prst="star10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71974"/>
            <a:ext cx="5328592" cy="6561870"/>
          </a:xfrm>
          <a:prstGeom prst="roundRect">
            <a:avLst/>
          </a:prstGeom>
          <a:noFill/>
          <a:ln w="57150">
            <a:solidFill>
              <a:srgbClr val="FFC000"/>
            </a:solidFill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144463" y="144463"/>
            <a:ext cx="4267200" cy="4508500"/>
          </a:xfrm>
          <a:prstGeom prst="star10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>
            <a:lum bright="10000" contrast="20000"/>
          </a:blip>
          <a:srcRect l="25312" t="17193" r="184" b="15204"/>
          <a:stretch>
            <a:fillRect/>
          </a:stretch>
        </p:blipFill>
        <p:spPr bwMode="auto">
          <a:xfrm>
            <a:off x="4476239" y="1484784"/>
            <a:ext cx="4344234" cy="5202302"/>
          </a:xfrm>
          <a:prstGeom prst="star10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4267200" cy="4305300"/>
          </a:xfrm>
          <a:prstGeom prst="round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t="2531" r="12902"/>
          <a:stretch>
            <a:fillRect/>
          </a:stretch>
        </p:blipFill>
        <p:spPr bwMode="auto">
          <a:xfrm>
            <a:off x="4716016" y="798533"/>
            <a:ext cx="3888432" cy="5871795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988424" cy="1800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Спасибо за внимание.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20161003_093633.jpg"/>
          <p:cNvPicPr>
            <a:picLocks noChangeAspect="1"/>
          </p:cNvPicPr>
          <p:nvPr/>
        </p:nvPicPr>
        <p:blipFill>
          <a:blip r:embed="rId3" cstate="print">
            <a:lum bright="10000" contrast="20000"/>
          </a:blip>
          <a:stretch>
            <a:fillRect/>
          </a:stretch>
        </p:blipFill>
        <p:spPr>
          <a:xfrm>
            <a:off x="2051720" y="173400"/>
            <a:ext cx="5400600" cy="6543624"/>
          </a:xfrm>
          <a:prstGeom prst="round2SameRect">
            <a:avLst/>
          </a:prstGeom>
          <a:ln w="57150">
            <a:solidFill>
              <a:srgbClr val="FF0000"/>
            </a:solidFill>
            <a:prstDash val="solid"/>
          </a:ln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Детский сад 2016\IMG_20161003_0936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522" y="188640"/>
            <a:ext cx="4368486" cy="4032448"/>
          </a:xfrm>
          <a:prstGeom prst="star10">
            <a:avLst/>
          </a:prstGeom>
          <a:noFill/>
          <a:ln w="38100">
            <a:solidFill>
              <a:srgbClr val="FFC000"/>
            </a:solidFill>
          </a:ln>
        </p:spPr>
      </p:pic>
      <p:pic>
        <p:nvPicPr>
          <p:cNvPr id="1027" name="Picture 3" descr="E:\Детский сад 2016\IMG_20161003_101306.jpg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r="1063" b="43672"/>
          <a:stretch>
            <a:fillRect/>
          </a:stretch>
        </p:blipFill>
        <p:spPr bwMode="auto">
          <a:xfrm>
            <a:off x="4061198" y="2971860"/>
            <a:ext cx="4831282" cy="3667480"/>
          </a:xfrm>
          <a:prstGeom prst="star10">
            <a:avLst/>
          </a:prstGeom>
          <a:noFill/>
          <a:ln w="38100">
            <a:solidFill>
              <a:srgbClr val="FF0000"/>
            </a:solidFill>
          </a:ln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20000" contrast="20000"/>
          </a:blip>
          <a:srcRect/>
          <a:stretch>
            <a:fillRect/>
          </a:stretch>
        </p:blipFill>
        <p:spPr bwMode="auto">
          <a:xfrm>
            <a:off x="144463" y="144463"/>
            <a:ext cx="4546600" cy="4267200"/>
          </a:xfrm>
          <a:prstGeom prst="star12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lum bright="10000" contrast="20000"/>
          </a:blip>
          <a:srcRect l="13500" r="439" b="5251"/>
          <a:stretch>
            <a:fillRect/>
          </a:stretch>
        </p:blipFill>
        <p:spPr bwMode="auto">
          <a:xfrm>
            <a:off x="4860032" y="1628800"/>
            <a:ext cx="3960440" cy="4536504"/>
          </a:xfrm>
          <a:prstGeom prst="dodecagon">
            <a:avLst/>
          </a:prstGeom>
          <a:noFill/>
          <a:ln w="38100">
            <a:solidFill>
              <a:srgbClr val="FFFF00"/>
            </a:solidFill>
            <a:prstDash val="sysDash"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6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Детский сад 2016\IMG_20161006_093812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 l="21313" t="29750" r="-624" b="19625"/>
          <a:stretch>
            <a:fillRect/>
          </a:stretch>
        </p:blipFill>
        <p:spPr bwMode="auto">
          <a:xfrm>
            <a:off x="201114" y="476671"/>
            <a:ext cx="4586909" cy="3903752"/>
          </a:xfrm>
          <a:prstGeom prst="dodecagon">
            <a:avLst/>
          </a:prstGeom>
          <a:noFill/>
          <a:ln w="57150">
            <a:solidFill>
              <a:srgbClr val="FF0000"/>
            </a:solidFill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l="20250" t="10756" r="439" b="4733"/>
          <a:stretch>
            <a:fillRect/>
          </a:stretch>
        </p:blipFill>
        <p:spPr bwMode="auto">
          <a:xfrm>
            <a:off x="4664955" y="1674764"/>
            <a:ext cx="4206575" cy="4922588"/>
          </a:xfrm>
          <a:prstGeom prst="star10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2509" t="15964" r="13117" b="-759"/>
          <a:stretch>
            <a:fillRect/>
          </a:stretch>
        </p:blipFill>
        <p:spPr bwMode="auto">
          <a:xfrm>
            <a:off x="395536" y="332655"/>
            <a:ext cx="3744416" cy="5017517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olid"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556792"/>
            <a:ext cx="3871150" cy="4896544"/>
          </a:xfrm>
          <a:prstGeom prst="round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323528" y="332656"/>
            <a:ext cx="4032448" cy="4440494"/>
          </a:xfrm>
          <a:prstGeom prst="round2Diag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lum bright="20000" contrast="10000"/>
          </a:blip>
          <a:srcRect/>
          <a:stretch>
            <a:fillRect/>
          </a:stretch>
        </p:blipFill>
        <p:spPr bwMode="auto">
          <a:xfrm>
            <a:off x="4572000" y="1916832"/>
            <a:ext cx="4267200" cy="4521200"/>
          </a:xfrm>
          <a:prstGeom prst="round2Diag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lum bright="10000" contrast="30000"/>
          </a:blip>
          <a:srcRect/>
          <a:stretch>
            <a:fillRect/>
          </a:stretch>
        </p:blipFill>
        <p:spPr bwMode="auto">
          <a:xfrm>
            <a:off x="1763688" y="188640"/>
            <a:ext cx="6082844" cy="6480720"/>
          </a:xfrm>
          <a:prstGeom prst="round2SameRect">
            <a:avLst/>
          </a:prstGeom>
          <a:noFill/>
          <a:ln w="76200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 t="13514" r="4167"/>
          <a:stretch>
            <a:fillRect/>
          </a:stretch>
        </p:blipFill>
        <p:spPr bwMode="auto">
          <a:xfrm>
            <a:off x="827584" y="180179"/>
            <a:ext cx="7776864" cy="6417172"/>
          </a:xfrm>
          <a:prstGeom prst="roundRect">
            <a:avLst/>
          </a:prstGeom>
          <a:noFill/>
          <a:ln w="76200">
            <a:solidFill>
              <a:srgbClr val="FFC000"/>
            </a:solidFill>
            <a:prstDash val="sysDot"/>
            <a:miter lim="800000"/>
            <a:headEnd/>
            <a:tailEnd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med" advClick="0" advTm="8000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13</Words>
  <Application>Microsoft Office PowerPoint</Application>
  <PresentationFormat>Экран (4:3)</PresentationFormat>
  <Paragraphs>6</Paragraphs>
  <Slides>15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Добро пожаловать! «В государство детский сад…»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Спасибо за внимание.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закономерности развития</dc:title>
  <dc:creator>User</dc:creator>
  <cp:lastModifiedBy>Солнышко</cp:lastModifiedBy>
  <cp:revision>56</cp:revision>
  <dcterms:created xsi:type="dcterms:W3CDTF">2013-04-02T05:11:33Z</dcterms:created>
  <dcterms:modified xsi:type="dcterms:W3CDTF">2016-11-16T04:46:33Z</dcterms:modified>
</cp:coreProperties>
</file>