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86" r:id="rId10"/>
    <p:sldId id="263" r:id="rId11"/>
    <p:sldId id="264" r:id="rId12"/>
    <p:sldId id="265" r:id="rId13"/>
    <p:sldId id="28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8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dir="in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2474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Проект по экономическому воспитанию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 тему: </a:t>
            </a:r>
          </a:p>
          <a:p>
            <a:pPr algn="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«Потребности человека»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443711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Группа общеразвивающей направленности детей от 4 до 5 лет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Подготовила: Кучерова К.Ю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4eb72151e7354a937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403481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«Кому что нужно» (дать представления о различных потребностях)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«Потребности человека»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«За покупками в магазин»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«Хочу и надо»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«Узнай потребность по описанию»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 играем в магазин»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«Профессии»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DUBIaCGDb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509120"/>
            <a:ext cx="2088232" cy="216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rcRect r="1752" b="14792"/>
          <a:stretch>
            <a:fillRect/>
          </a:stretch>
        </p:blipFill>
        <p:spPr>
          <a:xfrm>
            <a:off x="3203848" y="3068960"/>
            <a:ext cx="3096344" cy="357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IQnvKU_q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267976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JbJnEpS8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60648"/>
            <a:ext cx="3997606" cy="304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endParaRPr lang="ru-RU" sz="1800" dirty="0"/>
          </a:p>
        </p:txBody>
      </p:sp>
      <p:pic>
        <p:nvPicPr>
          <p:cNvPr id="4" name="Рисунок 3" descr="G41O0T5IZ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0"/>
            <a:ext cx="3435846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rmolUI_U-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4258" y="3525011"/>
            <a:ext cx="2499742" cy="333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zhcoBG9FE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992701"/>
            <a:ext cx="3816424" cy="286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rGOazVZ2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24744"/>
            <a:ext cx="4248472" cy="3189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kqahSSvXi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417665" y="342975"/>
            <a:ext cx="339447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i-yXGQ08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068960"/>
            <a:ext cx="2715766" cy="36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игры: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«Магазин», «Супермаркет»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«Ателье»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«Школа»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«Семья»</a:t>
            </a:r>
          </a:p>
          <a:p>
            <a:endParaRPr lang="ru-RU" dirty="0"/>
          </a:p>
        </p:txBody>
      </p:sp>
      <p:pic>
        <p:nvPicPr>
          <p:cNvPr id="5" name="Рисунок 4" descr="C:\Users\Admin\Desktop\0-02-05-1e6a3ee2295a7502465478c46f3ed891d61fd4704047d310355bc162d8556887_c85ae8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14327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esktop\0-02-05-70c4c3dc2f1a3fd059935d1cc216de00708c836b629b714539c78922a0c3e6da_6128764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45024"/>
            <a:ext cx="307183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игры:</a:t>
            </a:r>
            <a:endParaRPr lang="ru-RU" sz="1800" dirty="0"/>
          </a:p>
        </p:txBody>
      </p:sp>
      <p:pic>
        <p:nvPicPr>
          <p:cNvPr id="4" name="Рисунок 3" descr="Rwi8SixZTIw.jpg"/>
          <p:cNvPicPr>
            <a:picLocks noChangeAspect="1"/>
          </p:cNvPicPr>
          <p:nvPr/>
        </p:nvPicPr>
        <p:blipFill>
          <a:blip r:embed="rId2" cstate="print"/>
          <a:srcRect t="21018" r="-521"/>
          <a:stretch>
            <a:fillRect/>
          </a:stretch>
        </p:blipFill>
        <p:spPr>
          <a:xfrm>
            <a:off x="683568" y="1412776"/>
            <a:ext cx="3548035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JMZOPRmSfo.jpg"/>
          <p:cNvPicPr>
            <a:picLocks noChangeAspect="1"/>
          </p:cNvPicPr>
          <p:nvPr/>
        </p:nvPicPr>
        <p:blipFill>
          <a:blip r:embed="rId3" cstate="print"/>
          <a:srcRect t="23750" r="-399"/>
          <a:stretch>
            <a:fillRect/>
          </a:stretch>
        </p:blipFill>
        <p:spPr>
          <a:xfrm>
            <a:off x="4644008" y="1988840"/>
            <a:ext cx="388404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88024" y="105273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«Семья»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 – спектакль «Кошкин дом»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612lyr04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4135" y="1052736"/>
            <a:ext cx="3069865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uALkh8if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73016"/>
            <a:ext cx="238412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Kz93CyntO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303683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-3cfEneek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882580"/>
            <a:ext cx="3744416" cy="297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41044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Экскурсия в медицинский кабинет детского сада (расширять знания о понятии «медицина», закрепить у детей представления о труде врача, медицинской сестры, социальные потребности человека)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3" descr="C:\Users\Admin\Desktop\0-02-05-a4984cdaed3d2637ac7c5577fe5d804b3fc5e57c0d17e80964dd28d5141864e8_9fc7e6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407196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\Desktop\0-02-05-814e3df8e44aff37560176191c7edd9c441ae87b49cd6c50ff8e36945147f332_d0bbd053.jpg"/>
          <p:cNvPicPr>
            <a:picLocks noChangeAspect="1" noChangeArrowheads="1"/>
          </p:cNvPicPr>
          <p:nvPr/>
        </p:nvPicPr>
        <p:blipFill>
          <a:blip r:embed="rId3" cstate="print"/>
          <a:srcRect t="17253" r="1857"/>
          <a:stretch>
            <a:fillRect/>
          </a:stretch>
        </p:blipFill>
        <p:spPr bwMode="auto">
          <a:xfrm>
            <a:off x="467544" y="2924944"/>
            <a:ext cx="3926240" cy="4078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 с целью выявления знаний по теме проекта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«Круглый стол» - «Как объяснить детям, что такое потребности»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Конкурсы рисунков по теме проекта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Памятки для родителей по теме проекта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Развлечение для детей при участии родителей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Admin\Desktop\0-02-05-dc3fab59fe8a6613e15e49f8bbdddf30ddd3383f6aa245b5f7cf8d7a0024e45c_eb39df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3950" y="1052736"/>
            <a:ext cx="562005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dmin\Desktop\0-02-05-1f609cd802a3c79908a1e46be3cd7324f19a0817d2ffbc887354fa0eaab4eab8_f7498c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1268760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Сюжетно – ролевая игра «Ателье» уточнить функциональную значимость одежды в жизни людей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проекта: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Наименование проекта:      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«Потребности человека»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                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Кучерова К.Ю.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и реализация проекта: 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сентябрь – декабрь 2021 года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проекта: 		           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 – игровой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проекта: 	      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группы,       						дети, родители</a:t>
            </a:r>
          </a:p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детей:                                    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– 5 лет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8356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692696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«День рождения Мухи - Цокотухи»</a:t>
            </a:r>
            <a:endParaRPr lang="ru-RU" sz="2000" dirty="0"/>
          </a:p>
        </p:txBody>
      </p:sp>
      <p:pic>
        <p:nvPicPr>
          <p:cNvPr id="5" name="Рисунок 4" descr="MbyZoKI3vTY.jpg"/>
          <p:cNvPicPr>
            <a:picLocks noChangeAspect="1"/>
          </p:cNvPicPr>
          <p:nvPr/>
        </p:nvPicPr>
        <p:blipFill>
          <a:blip r:embed="rId2" cstate="print"/>
          <a:srcRect t="13093"/>
          <a:stretch>
            <a:fillRect/>
          </a:stretch>
        </p:blipFill>
        <p:spPr>
          <a:xfrm>
            <a:off x="5321491" y="1124744"/>
            <a:ext cx="3822509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2t_4-8Kka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540612"/>
            <a:ext cx="4280500" cy="331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_MHEP7lwX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196752"/>
            <a:ext cx="389847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qZA7f2bfS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53036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E64XoMOeOI.jpg"/>
          <p:cNvPicPr>
            <a:picLocks noChangeAspect="1"/>
          </p:cNvPicPr>
          <p:nvPr/>
        </p:nvPicPr>
        <p:blipFill>
          <a:blip r:embed="rId2" cstate="print"/>
          <a:srcRect t="20434" r="20360"/>
          <a:stretch>
            <a:fillRect/>
          </a:stretch>
        </p:blipFill>
        <p:spPr>
          <a:xfrm>
            <a:off x="6084168" y="332656"/>
            <a:ext cx="2808312" cy="374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oR3YBG_dvQ.jpg"/>
          <p:cNvPicPr>
            <a:picLocks noChangeAspect="1"/>
          </p:cNvPicPr>
          <p:nvPr/>
        </p:nvPicPr>
        <p:blipFill>
          <a:blip r:embed="rId3" cstate="print"/>
          <a:srcRect l="15017" t="20128" r="6710"/>
          <a:stretch>
            <a:fillRect/>
          </a:stretch>
        </p:blipFill>
        <p:spPr>
          <a:xfrm>
            <a:off x="3203848" y="2841171"/>
            <a:ext cx="2952328" cy="401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yidgphp35u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24744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Дети: 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Дают общую характеристику потребностей.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Умеют самостоятельно организовывать сюжетно – ролевые игры на основе имеющихся знаний об экономических явлениях.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некоторые виды потребностей человека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Педагоги:</a:t>
            </a:r>
            <a:r>
              <a:rPr lang="ru-RU" sz="3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нового опыта работы по воспитанию экономической культуры дошкольника.</a:t>
            </a:r>
          </a:p>
          <a:p>
            <a:r>
              <a:rPr lang="ru-RU" sz="3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мастерства: повысится экономическая культура педагогов, появится понимание необходимости в экономическом просвещении воспитанников. </a:t>
            </a:r>
          </a:p>
          <a:p>
            <a:r>
              <a:rPr lang="ru-RU" sz="3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Пополнится развивающая предметно-пространственная среда в группе. </a:t>
            </a:r>
          </a:p>
          <a:p>
            <a:r>
              <a:rPr lang="ru-RU" sz="3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Повысится мастерство в организации активных форм сотрудничества с семьей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Родители: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Обогащение уровня экономических знаний родителей. 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Появится понимание необходимости в экономическом воспитании детей.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единого воспитательно-образовательного пространства ДОУ и семьи по экономическому воспитанию дошкольников. 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52736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ccb098561d423175e6d0348711758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395151"/>
            <a:ext cx="6156176" cy="346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проекта: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340768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Наиболее важные задачи:</a:t>
            </a: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1. Познакомить с экономическим понятиям «Потребности» (материальные, духовные, социальные).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 Развивать экономическое мышление и основы экономических знаний.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 Познакомить детей с основами экономического воспитания посредством дидактических и сюжетно - ролевых игр, ситуативных разговоров, бесед и продуктивной деятельности 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4.Воспитывать интерес у детей к трудовой  деятельности, желание трудиться и беречь труд других людей.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формы реализации проекта: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Беседы, ситуативные разговоры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- эксперименты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 – спектакли и развлечения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Игровые и проблемные ситуации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экономического воспитания: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7XXc8CcAqg.jpg"/>
          <p:cNvPicPr>
            <a:picLocks noChangeAspect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>
          <a:xfrm>
            <a:off x="0" y="1340768"/>
            <a:ext cx="9144000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«Мои друзья» (потребность в общении)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«Для чего человеку нужна еда?»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 чем нуждается человек» (жизненно важные потребности)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«Бережливый я»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«Жилища людей» (потребность в жилище)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«Для чего человеку нужна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одежда\обувь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?»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«Для чего нужно учиться?» (Потребность  в образовании)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«Моя семья» (потребность в семье)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деятельность: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мультфильма «Уроки тетушки совы – «Умение экономить»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произведений К.И. Чуковского «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горе», «Телефон»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Рассматривание альбома с иллюстрациями одежды и обуви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мультфильма «Кошкин дом»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сказки А. Н. Толстого «Золотой ключик, или Приключения Буратино»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кабинет медсестры детского сада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мультфильма « Уроки тетушки Совы «Семейный бюджет»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Ситуативный разговор «Без чего можно обойтись, без чего нельзя…»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«Заветные желания»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Ситуативный разговор, «Какие бывают потребности»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 «Строим дом»</a:t>
            </a:r>
          </a:p>
          <a:p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деятельность: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dmin\Desktop\0-02-0a-f484bc778ac4304072a1c5cb2011d4dfe3ee4dd6a114b1b541eeeb36c8fa6311_15331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559228" cy="284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dmin\Desktop\0-02-0a-1f4cc17507d04c3bf42b604fe421b44cafad0dc758947533beeb47eb9a5b2cb3_dbe7ac33.jpg"/>
          <p:cNvPicPr>
            <a:picLocks noChangeAspect="1" noChangeArrowheads="1"/>
          </p:cNvPicPr>
          <p:nvPr/>
        </p:nvPicPr>
        <p:blipFill>
          <a:blip r:embed="rId3" cstate="print"/>
          <a:srcRect t="22691"/>
          <a:stretch>
            <a:fillRect/>
          </a:stretch>
        </p:blipFill>
        <p:spPr bwMode="auto">
          <a:xfrm>
            <a:off x="1259632" y="4149080"/>
            <a:ext cx="3459234" cy="243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6MK4_3HY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04664"/>
            <a:ext cx="4499992" cy="311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2t5YimDG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861048"/>
            <a:ext cx="3745743" cy="2698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деятельность: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qhwia1jI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8641"/>
            <a:ext cx="3002533" cy="351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qDkUGacCJI.jpg"/>
          <p:cNvPicPr>
            <a:picLocks noChangeAspect="1"/>
          </p:cNvPicPr>
          <p:nvPr/>
        </p:nvPicPr>
        <p:blipFill>
          <a:blip r:embed="rId3" cstate="print"/>
          <a:srcRect r="12201" b="19550"/>
          <a:stretch>
            <a:fillRect/>
          </a:stretch>
        </p:blipFill>
        <p:spPr>
          <a:xfrm>
            <a:off x="1331640" y="980728"/>
            <a:ext cx="4176464" cy="2870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Admin\Desktop\0-02-05-622f2fd9c32a41edd6696c120a0377e65c856b37a244605b6b6aa2e7d848121a_1447a2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05064"/>
            <a:ext cx="3312368" cy="254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Admin\Desktop\0-02-05-885394c5ddabbb9da0bbdfef30908c0d7c368763df6ad4d32ef250f770ed5325_48cce4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79262"/>
            <a:ext cx="2945307" cy="327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518</Words>
  <Application>Microsoft Office PowerPoint</Application>
  <PresentationFormat>Экран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Паспорт проекта:</vt:lpstr>
      <vt:lpstr>Паспорт проекта:</vt:lpstr>
      <vt:lpstr>Основные формы реализации проекта:</vt:lpstr>
      <vt:lpstr>Центр экономического воспитания:</vt:lpstr>
      <vt:lpstr>Беседы:</vt:lpstr>
      <vt:lpstr>Образовательная деятельность:</vt:lpstr>
      <vt:lpstr>Совместная деятельность:</vt:lpstr>
      <vt:lpstr>Совместная деятельность:</vt:lpstr>
      <vt:lpstr>Дидактические игры:</vt:lpstr>
      <vt:lpstr>Дидактические игры:</vt:lpstr>
      <vt:lpstr>Дидактические игры:</vt:lpstr>
      <vt:lpstr>Дидактические игры:</vt:lpstr>
      <vt:lpstr>Сюжетно – ролевые игры:</vt:lpstr>
      <vt:lpstr>Сюжетно – ролевые игры:</vt:lpstr>
      <vt:lpstr>Мини – спектакль «Кошкин дом»</vt:lpstr>
      <vt:lpstr>Слайд 17</vt:lpstr>
      <vt:lpstr>Взаимодействие с родителями:</vt:lpstr>
      <vt:lpstr>Взаимодействие с родителями:</vt:lpstr>
      <vt:lpstr>Взаимодействие с родителями:</vt:lpstr>
      <vt:lpstr>Взаимодействие с родителями:</vt:lpstr>
      <vt:lpstr>Ожидаемый результат:</vt:lpstr>
      <vt:lpstr>Ожидаемый результат:</vt:lpstr>
      <vt:lpstr>Ожидаемый результат: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RePack by SPecialiST</cp:lastModifiedBy>
  <cp:revision>22</cp:revision>
  <dcterms:created xsi:type="dcterms:W3CDTF">2021-12-04T14:46:18Z</dcterms:created>
  <dcterms:modified xsi:type="dcterms:W3CDTF">2021-12-13T04:01:33Z</dcterms:modified>
</cp:coreProperties>
</file>