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80" autoAdjust="0"/>
  </p:normalViewPr>
  <p:slideViewPr>
    <p:cSldViewPr>
      <p:cViewPr varScale="1">
        <p:scale>
          <a:sx n="95" d="100"/>
          <a:sy n="95" d="100"/>
        </p:scale>
        <p:origin x="9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C6C-DBB9-4189-808A-D740C472641E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5A25-CD4C-4CEF-9249-2DEF0379C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C6C-DBB9-4189-808A-D740C472641E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5A25-CD4C-4CEF-9249-2DEF0379C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C6C-DBB9-4189-808A-D740C472641E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5A25-CD4C-4CEF-9249-2DEF0379C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C6C-DBB9-4189-808A-D740C472641E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5A25-CD4C-4CEF-9249-2DEF0379C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C6C-DBB9-4189-808A-D740C472641E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B55A25-CD4C-4CEF-9249-2DEF0379C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C6C-DBB9-4189-808A-D740C472641E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5A25-CD4C-4CEF-9249-2DEF0379C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C6C-DBB9-4189-808A-D740C472641E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5A25-CD4C-4CEF-9249-2DEF0379C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C6C-DBB9-4189-808A-D740C472641E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5A25-CD4C-4CEF-9249-2DEF0379C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C6C-DBB9-4189-808A-D740C472641E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5A25-CD4C-4CEF-9249-2DEF0379C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C6C-DBB9-4189-808A-D740C472641E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5A25-CD4C-4CEF-9249-2DEF0379C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FC6C-DBB9-4189-808A-D740C472641E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5A25-CD4C-4CEF-9249-2DEF0379C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E2FC6C-DBB9-4189-808A-D740C472641E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B55A25-CD4C-4CEF-9249-2DEF0379C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2376264"/>
          </a:xfrm>
        </p:spPr>
        <p:txBody>
          <a:bodyPr>
            <a:normAutofit/>
          </a:bodyPr>
          <a:lstStyle/>
          <a:p>
            <a:r>
              <a:rPr lang="ru-RU" sz="5400" i="1" dirty="0">
                <a:solidFill>
                  <a:srgbClr val="FF0000"/>
                </a:solidFill>
              </a:rPr>
              <a:t>«Безопасность детей в быту»</a:t>
            </a:r>
            <a:br>
              <a:rPr lang="ru-RU" sz="5400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i="1" dirty="0">
                <a:solidFill>
                  <a:srgbClr val="FFFF00"/>
                </a:solidFill>
              </a:rPr>
              <a:t>подготовила воспитатель: </a:t>
            </a:r>
            <a:r>
              <a:rPr lang="ru-RU" sz="2000" i="1" dirty="0" err="1">
                <a:solidFill>
                  <a:srgbClr val="FFFF00"/>
                </a:solidFill>
              </a:rPr>
              <a:t>пырова</a:t>
            </a:r>
            <a:r>
              <a:rPr lang="ru-RU" sz="2000" i="1" dirty="0">
                <a:solidFill>
                  <a:srgbClr val="FFFF00"/>
                </a:solidFill>
              </a:rPr>
              <a:t> Екатерина </a:t>
            </a:r>
            <a:r>
              <a:rPr lang="ru-RU" sz="2000" i="1" dirty="0" err="1">
                <a:solidFill>
                  <a:srgbClr val="FFFF00"/>
                </a:solidFill>
              </a:rPr>
              <a:t>анатольевна</a:t>
            </a:r>
            <a:endParaRPr lang="ru-RU" sz="20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44758" y="59817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6" name="Picture 4" descr="http://51.img.avito.st/640x480/1285387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429000"/>
            <a:ext cx="5925472" cy="32630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908720"/>
            <a:ext cx="8229600" cy="1143000"/>
          </a:xfrm>
        </p:spPr>
        <p:txBody>
          <a:bodyPr/>
          <a:lstStyle/>
          <a:p>
            <a:r>
              <a:rPr lang="ru-RU" sz="4000" b="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Спасибо за внимание!</a:t>
            </a:r>
          </a:p>
          <a:p>
            <a:r>
              <a:rPr lang="ru-RU" sz="22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 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27650" name="Picture 2" descr="http://blagod-kar.ucoz.ru/WORD/1_81ef40b527583fbc77f82936af9a7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472608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084982"/>
          </a:xfrm>
        </p:spPr>
        <p:txBody>
          <a:bodyPr>
            <a:normAutofit fontScale="90000"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1" kern="1200" cap="none" baseline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Безопасность ребенка является основным звеном в комплексе воспитания ребенка</a:t>
            </a:r>
            <a:r>
              <a:rPr kumimoji="0" lang="ru-RU" sz="4100" b="1" kern="1200" cap="none" baseline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Обеспечение безопасности ребенка дома – это комплекс мер предосторожности, который включает в себя безопасность всех составляющих вашего дома (кухни, ванной комнаты, спальни, зала и т. д.)!</a:t>
            </a:r>
          </a:p>
          <a:p>
            <a:r>
              <a:rPr lang="ru-RU" dirty="0"/>
              <a:t>Ребенок-дошкольник должен находиться под присмотром взрослых (родителей, воспитателя, няни).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Не оставляйте ребенка дома одного!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sz="4100" b="1" i="1" kern="1200" cap="none" baseline="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Но если Вам всё-таки пришлось уйти, то сначала: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/>
              <a:t>Проведите с ним профилактическую беседу, объясните, какие из окружающих его предметов способны причинить ему травму, пользование какими приборами для него категорически запрещено.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188640"/>
            <a:ext cx="3008313" cy="137807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00B050"/>
                </a:solidFill>
              </a:rPr>
            </a:br>
            <a:br>
              <a:rPr lang="ru-RU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Займите ребенка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безопасными играми</a:t>
            </a:r>
            <a:r>
              <a:rPr lang="ru-RU" i="1" dirty="0">
                <a:solidFill>
                  <a:srgbClr val="00B050"/>
                </a:solidFill>
              </a:rPr>
              <a:t>.</a:t>
            </a:r>
            <a:br>
              <a:rPr lang="ru-RU" i="1" dirty="0">
                <a:solidFill>
                  <a:srgbClr val="00B05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36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Изолируйте от ребенка спички, острые, легко бьющиеся и легковоспламеняющиеся предметы</a:t>
            </a:r>
          </a:p>
        </p:txBody>
      </p:sp>
      <p:pic>
        <p:nvPicPr>
          <p:cNvPr id="12" name="Содержимое 11" descr="3435513-ccf06997ef5b8ee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66955" y="500042"/>
            <a:ext cx="4977011" cy="5643602"/>
          </a:xfr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НЕ ИГРАЙ С ЭЛЕКТРИЧЕСТВОМ!!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Выключите по возможности и изолируйте от ребенка все электроприборы, представляющие для него опасность.</a:t>
            </a:r>
          </a:p>
          <a:p>
            <a:endParaRPr lang="ru-RU" sz="1900" dirty="0"/>
          </a:p>
        </p:txBody>
      </p:sp>
      <p:pic>
        <p:nvPicPr>
          <p:cNvPr id="8" name="Содержимое 7" descr="3435517-97fa526449ef1de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2044" y="285728"/>
            <a:ext cx="5229460" cy="5857916"/>
          </a:xfr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НЕ ПРОБУЙ ЛЕКАРСТВА!!!!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/>
              <a:t>Изолируйте от ребенка лекарства и медицинские препараты (таблетки, растворы, мази), средства для мытья посуды и уборки помещения. Они могут вызвать раздражение слизистой глаз, ожоги поверхности кожи, отравление.</a:t>
            </a:r>
          </a:p>
          <a:p>
            <a:endParaRPr lang="ru-RU" sz="1800" dirty="0"/>
          </a:p>
        </p:txBody>
      </p:sp>
      <p:pic>
        <p:nvPicPr>
          <p:cNvPr id="5" name="Содержимое 4" descr="3435523-bc1a424de7d6443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45675" y="285728"/>
            <a:ext cx="5429288" cy="5857916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Источники потенциальной опасности для детей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Предметы, которыми ребенку категорически запрещается пользоваться</a:t>
            </a:r>
            <a:r>
              <a:rPr lang="ru-RU" sz="2000" b="1" i="1" dirty="0"/>
              <a:t>:</a:t>
            </a:r>
            <a:endParaRPr lang="ru-RU" sz="2000" dirty="0"/>
          </a:p>
          <a:p>
            <a:r>
              <a:rPr lang="ru-RU" sz="2000" b="1" i="1" dirty="0"/>
              <a:t>спички;</a:t>
            </a:r>
            <a:endParaRPr lang="ru-RU" sz="2000" dirty="0"/>
          </a:p>
          <a:p>
            <a:r>
              <a:rPr lang="ru-RU" sz="2000" b="1" i="1" dirty="0"/>
              <a:t>газовые плиты;</a:t>
            </a:r>
            <a:endParaRPr lang="ru-RU" sz="2000" dirty="0"/>
          </a:p>
          <a:p>
            <a:r>
              <a:rPr lang="ru-RU" sz="2000" b="1" i="1" dirty="0"/>
              <a:t>электрические розетки;</a:t>
            </a:r>
            <a:endParaRPr lang="ru-RU" sz="2000" dirty="0"/>
          </a:p>
          <a:p>
            <a:r>
              <a:rPr lang="ru-RU" sz="2000" b="1" i="1" dirty="0"/>
              <a:t>включенные электроприборы.</a:t>
            </a:r>
            <a:endParaRPr lang="ru-RU" sz="2000" dirty="0"/>
          </a:p>
          <a:p>
            <a:r>
              <a:rPr lang="ru-RU" sz="2000" b="1" i="1" dirty="0"/>
              <a:t>-</a:t>
            </a:r>
            <a:r>
              <a:rPr lang="ru-RU" sz="2000" b="1" i="1" dirty="0">
                <a:solidFill>
                  <a:srgbClr val="FF0000"/>
                </a:solidFill>
              </a:rPr>
              <a:t>Предметы, с которыми детей нужно научить обращаться  (зависит от возраста):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i="1" dirty="0"/>
              <a:t>иголка;</a:t>
            </a:r>
            <a:endParaRPr lang="ru-RU" sz="2000" dirty="0"/>
          </a:p>
          <a:p>
            <a:r>
              <a:rPr lang="ru-RU" sz="2000" b="1" i="1" dirty="0"/>
              <a:t>ножницы;</a:t>
            </a:r>
            <a:endParaRPr lang="ru-RU" sz="2000" dirty="0"/>
          </a:p>
          <a:p>
            <a:r>
              <a:rPr lang="ru-RU" sz="2000" b="1" i="1" dirty="0"/>
              <a:t>нож.</a:t>
            </a:r>
            <a:endParaRPr lang="ru-RU" sz="2000" dirty="0"/>
          </a:p>
          <a:p>
            <a:r>
              <a:rPr lang="ru-RU" sz="2000" b="1" i="1" dirty="0">
                <a:solidFill>
                  <a:srgbClr val="FF0000"/>
                </a:solidFill>
              </a:rPr>
              <a:t>-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Предметы, которые необходимо хранить в недоступных для детей местах: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i="1" dirty="0"/>
              <a:t>бытовая химия;</a:t>
            </a:r>
            <a:endParaRPr lang="ru-RU" sz="2000" dirty="0"/>
          </a:p>
          <a:p>
            <a:r>
              <a:rPr lang="ru-RU" sz="2000" b="1" i="1" dirty="0"/>
              <a:t>лекарства;</a:t>
            </a:r>
            <a:endParaRPr lang="ru-RU" sz="2000" dirty="0"/>
          </a:p>
          <a:p>
            <a:r>
              <a:rPr lang="ru-RU" sz="2000" b="1" i="1" dirty="0"/>
              <a:t>спиртные напитки;</a:t>
            </a:r>
            <a:endParaRPr lang="ru-RU" sz="2000" dirty="0"/>
          </a:p>
          <a:p>
            <a:r>
              <a:rPr lang="ru-RU" sz="2000" b="1" i="1" dirty="0"/>
              <a:t>сигареты;</a:t>
            </a:r>
            <a:endParaRPr lang="ru-RU" sz="2000" dirty="0"/>
          </a:p>
          <a:p>
            <a:r>
              <a:rPr lang="ru-RU" sz="2000" b="1" i="1" dirty="0"/>
              <a:t>пищевые кислоты;</a:t>
            </a:r>
            <a:endParaRPr lang="ru-RU" sz="2000" dirty="0"/>
          </a:p>
          <a:p>
            <a:r>
              <a:rPr lang="ru-RU" sz="2000" b="1" i="1" dirty="0"/>
              <a:t>режуще-колющие инструменты.</a:t>
            </a:r>
            <a:endParaRPr lang="ru-RU" sz="2000" dirty="0"/>
          </a:p>
          <a:p>
            <a:endParaRPr lang="ru-RU" sz="2000" dirty="0"/>
          </a:p>
          <a:p>
            <a:endParaRPr lang="ru-RU" sz="1900" dirty="0"/>
          </a:p>
        </p:txBody>
      </p:sp>
      <p:pic>
        <p:nvPicPr>
          <p:cNvPr id="5" name="Содержимое 4" descr="3435508-108385345b606df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285728"/>
            <a:ext cx="5280603" cy="5857916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НЕ ИГРАЙ НА БАЛКОНЕ!!!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900" dirty="0"/>
          </a:p>
          <a:p>
            <a:r>
              <a:rPr lang="ru-RU" sz="3200" dirty="0"/>
              <a:t>Закройте окна и выходы на балконы, при необходимости открытыми можно оставить форточки.</a:t>
            </a:r>
          </a:p>
        </p:txBody>
      </p:sp>
      <p:pic>
        <p:nvPicPr>
          <p:cNvPr id="5" name="Содержимое 4" descr="3435503-ed8f61370ba536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23819" y="285728"/>
            <a:ext cx="5342966" cy="5857916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ОСТОРОЖНО!!!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КИПЯТОК!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484784"/>
            <a:ext cx="3008313" cy="4602163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/>
              <a:t>Уберите с плиты кастрюли и чайники с горячей водой – опрокинув их, ребенок может получить ожоги.</a:t>
            </a:r>
          </a:p>
          <a:p>
            <a:r>
              <a:rPr lang="ru-RU" sz="2000" dirty="0"/>
              <a:t>Проверьте правильность размещения игрушек, они не должны находиться на высоте, превышающей рост ребенка, так как ребенок, пытаясь достать игрушку со шкафа, может получить травму при падении.</a:t>
            </a:r>
          </a:p>
          <a:p>
            <a:endParaRPr lang="ru-RU" sz="2000" dirty="0"/>
          </a:p>
          <a:p>
            <a:r>
              <a:rPr lang="ru-RU" b="1" i="1" dirty="0"/>
              <a:t>Следите за тем, чтобы ваш ребенок был под присмотром, ухожен, одет, накормлен и вместе с вами познавал мир через окружающие его предметы, а не самостоятельно, через травматизм и опасность жизнедеятельности!</a:t>
            </a:r>
            <a:endParaRPr lang="ru-RU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Содержимое 4" descr="3433860-c5ef63b02799d98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7113" y="285728"/>
            <a:ext cx="5357850" cy="5857916"/>
          </a:xfr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321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Constantia</vt:lpstr>
      <vt:lpstr>Times New Roman</vt:lpstr>
      <vt:lpstr>Wingdings</vt:lpstr>
      <vt:lpstr>Wingdings 2</vt:lpstr>
      <vt:lpstr>Wingdings 3</vt:lpstr>
      <vt:lpstr>Апекс</vt:lpstr>
      <vt:lpstr>«Безопасность детей в быту» подготовила воспитатель: пырова Екатерина анатольевна</vt:lpstr>
      <vt:lpstr>Безопасность ребенка является основным звеном в комплексе воспитания ребенка. </vt:lpstr>
      <vt:lpstr>Но если Вам всё-таки пришлось уйти, то сначала:</vt:lpstr>
      <vt:lpstr>  Займите ребенка  безопасными играми.  </vt:lpstr>
      <vt:lpstr>НЕ ИГРАЙ С ЭЛЕКТРИЧЕСТВОМ!!</vt:lpstr>
      <vt:lpstr> НЕ ПРОБУЙ ЛЕКАРСТВА!!!!</vt:lpstr>
      <vt:lpstr>Источники потенциальной опасности для детей</vt:lpstr>
      <vt:lpstr>НЕ ИГРАЙ НА БАЛКОНЕ!!!</vt:lpstr>
      <vt:lpstr>ОСТОРОЖНО!!! КИПЯТОК!</vt:lpstr>
      <vt:lpstr>Спасибо за внимание!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в быту</dc:title>
  <dc:creator>Екатерина</dc:creator>
  <cp:lastModifiedBy>HABAR</cp:lastModifiedBy>
  <cp:revision>23</cp:revision>
  <dcterms:created xsi:type="dcterms:W3CDTF">2014-09-06T16:15:25Z</dcterms:created>
  <dcterms:modified xsi:type="dcterms:W3CDTF">2019-07-15T07:26:05Z</dcterms:modified>
</cp:coreProperties>
</file>