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65" r:id="rId5"/>
    <p:sldId id="258" r:id="rId6"/>
    <p:sldId id="263" r:id="rId7"/>
    <p:sldId id="257" r:id="rId8"/>
    <p:sldId id="259" r:id="rId9"/>
    <p:sldId id="260" r:id="rId10"/>
    <p:sldId id="261" r:id="rId11"/>
    <p:sldId id="267" r:id="rId12"/>
    <p:sldId id="262" r:id="rId13"/>
    <p:sldId id="264" r:id="rId14"/>
    <p:sldId id="269" r:id="rId15"/>
    <p:sldId id="270" r:id="rId16"/>
    <p:sldId id="268" r:id="rId17"/>
    <p:sldId id="26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800080"/>
    <a:srgbClr val="FFFF00"/>
    <a:srgbClr val="003300"/>
    <a:srgbClr val="009900"/>
    <a:srgbClr val="660033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5FA-991A-4DCD-B449-98AD6043F13D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17C53-680E-4383-BE3E-4134AF6603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9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4CEB-677B-4459-B16B-277D1A5700F6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40B6-68FC-46DB-91E4-2E599CF541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34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6D01-D940-418A-9A6E-7CCDA3A74E0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D3582-84E3-4F80-B39A-B837320F2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72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75F-08D6-4432-B4A0-31AA0478B4A4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C95A-BE2F-491D-996C-4AD383147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3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043F-2319-4075-82D6-EE1C8169A528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5B4C6-306F-48F3-85FE-3AA5FB9B1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5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1C16-4C25-44A2-B825-3D393BE7F30F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3454-79F2-42C5-94AC-E387197A4D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6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8459-784C-416B-8654-455E1D41339E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044BC-40C8-416C-9B66-A7F9237C15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5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3B71-93C9-41DE-991D-D8F233F2180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BE69-CDBF-40E7-8BDA-8085FACAF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94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1695-C044-4D20-99A3-E7CC8F1C94D9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D611F-B7D9-406B-A505-72FBA731A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29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5489-B236-40ED-AB3E-173F935D1259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97B56-890B-439F-98C3-C0CBA5C2D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0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6E4E-BEF0-4D5E-8406-1D3C2D61C0BD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BC880-63B5-4F3E-8CCD-C48FDC221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9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5AE652-646A-4413-A6B8-24C611029934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DC9746-31DE-4146-916A-2B61320932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18000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0;&#1072;&#1088;&#1052;&#1072;&#1053;\&#1056;&#1072;&#1073;&#1086;&#1095;&#1080;&#1081;%20&#1089;&#1090;&#1086;&#1083;\&#1073;&#1077;&#1089;&#1077;&#1076;&#1072;%20&#1087;&#1086;%20&#1054;&#1041;&#1046;\&#1042;_&#1082;&#1072;&#1078;&#1076;&#1086;&#1084;_&#1084;&#1072;&#1083;&#1077;&#1085;&#1100;&#1082;&#1086;&#1084;_&#1088;&#1077;&#1073;&#1077;&#1085;&#1082;&#1077;_(mp3cut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72;&#1088;&#1052;&#1072;&#1053;\&#1056;&#1072;&#1073;&#1086;&#1095;&#1080;&#1081;%20&#1089;&#1090;&#1086;&#1083;\&#1073;&#1077;&#1089;&#1077;&#1076;&#1072;%20&#1087;&#1086;%20&#1054;&#1041;&#1046;\04_-_&#1057;&#1080;&#1084;&#1092;&#1086;&#1085;&#1080;&#1103;_&#8470;_5_&#1076;&#1086;_&#1084;&#1080;&#1085;&#1086;&#1088;._Allegro_con_brio_(mp3cut.net)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rest.ru/original/730551/" TargetMode="External"/><Relationship Id="rId13" Type="http://schemas.openxmlformats.org/officeDocument/2006/relationships/hyperlink" Target="http://whiteschool.narod.ru/sosulki.html" TargetMode="External"/><Relationship Id="rId18" Type="http://schemas.openxmlformats.org/officeDocument/2006/relationships/hyperlink" Target="http://segalega.ucoz.ru/news/deti_v_kartinkakh/2010-07-11-59" TargetMode="External"/><Relationship Id="rId3" Type="http://schemas.openxmlformats.org/officeDocument/2006/relationships/hyperlink" Target="http://www.stihi.ru/2008/11/16/1072" TargetMode="External"/><Relationship Id="rId7" Type="http://schemas.openxmlformats.org/officeDocument/2006/relationships/hyperlink" Target="http://www.soulofmusiq.com/files/foto-deti-na-sankah.html" TargetMode="External"/><Relationship Id="rId12" Type="http://schemas.openxmlformats.org/officeDocument/2006/relationships/hyperlink" Target="http://fotostrana.ru/user/1694351/blog/9468137/" TargetMode="External"/><Relationship Id="rId17" Type="http://schemas.openxmlformats.org/officeDocument/2006/relationships/hyperlink" Target="http://skyclipart.ru/detsad/demo_mat/35686-kartinki-dlya-oformleniya-sezonnyh-stendov-leto-zima-vesna-osen.html" TargetMode="External"/><Relationship Id="rId2" Type="http://schemas.openxmlformats.org/officeDocument/2006/relationships/image" Target="../media/image52.jpeg"/><Relationship Id="rId16" Type="http://schemas.openxmlformats.org/officeDocument/2006/relationships/hyperlink" Target="http://www.toys-mart.ru/blog" TargetMode="External"/><Relationship Id="rId20" Type="http://schemas.openxmlformats.org/officeDocument/2006/relationships/hyperlink" Target="http://www.labirint.ru/screenshot/goods/39247/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ch-klass.blogspot.com/2011/11/blog-post_25.html" TargetMode="External"/><Relationship Id="rId11" Type="http://schemas.openxmlformats.org/officeDocument/2006/relationships/hyperlink" Target="http://investcontrol.ru/fotki-1.html" TargetMode="External"/><Relationship Id="rId5" Type="http://schemas.openxmlformats.org/officeDocument/2006/relationships/hyperlink" Target="http://ru.freepik.com/free-photos-vectors/skiing" TargetMode="External"/><Relationship Id="rId15" Type="http://schemas.openxmlformats.org/officeDocument/2006/relationships/hyperlink" Target="http://miss-suprunova2010.ya.ru/replies.xml?item_no=9453" TargetMode="External"/><Relationship Id="rId10" Type="http://schemas.openxmlformats.org/officeDocument/2006/relationships/hyperlink" Target="http://mojmarshrut.ru/tovaryi-dlya-sporta-i-otdyiha/katanie-na-sankah" TargetMode="External"/><Relationship Id="rId19" Type="http://schemas.openxmlformats.org/officeDocument/2006/relationships/hyperlink" Target="http://nifiga-sebe.ru/index.php?newsid=59547" TargetMode="External"/><Relationship Id="rId4" Type="http://schemas.openxmlformats.org/officeDocument/2006/relationships/hyperlink" Target="http://garmoniazhizni.ru/rubric/1933000/friends/page3.html" TargetMode="External"/><Relationship Id="rId9" Type="http://schemas.openxmlformats.org/officeDocument/2006/relationships/hyperlink" Target="http://www.proshkolu.ru/user/galstonok/file/1422276/" TargetMode="External"/><Relationship Id="rId14" Type="http://schemas.openxmlformats.org/officeDocument/2006/relationships/hyperlink" Target="http://puzzleit.ru/puzzles/view/155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72;&#1088;&#1052;&#1072;&#1053;\&#1056;&#1072;&#1073;&#1086;&#1095;&#1080;&#1081;%20&#1089;&#1090;&#1086;&#1083;\&#1073;&#1077;&#1089;&#1077;&#1076;&#1072;%20&#1087;&#1086;%20&#1054;&#1041;&#1046;\Vanessa%20Mae%20-%20Contradanza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FF0000"/>
                </a:solidFill>
                <a:latin typeface="Times New Roman" panose="02020603050405020304" pitchFamily="18" charset="0"/>
              </a:rPr>
              <a:t>Правила безопасности         во время  зимних    каникул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 rot="10800000" flipV="1">
            <a:off x="1185863" y="6021388"/>
            <a:ext cx="6632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            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endParaRPr lang="ru-RU" altLang="ru-RU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В_каждом_маленьком_ребенке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78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Documents and Settings\Irina\Рабочий стол\дети\c9f50f0ca615d1afa0541f48931d67b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89250"/>
            <a:ext cx="48244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231775"/>
            <a:ext cx="7489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вышел на каток,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Поиграть в хоккей разок. </a:t>
            </a:r>
            <a:endParaRPr lang="en-US" altLang="ru-RU" sz="4000" b="1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Будь осторожен, не гоняй,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Коньком друзей не задевай!</a:t>
            </a:r>
            <a:endParaRPr lang="en-US" altLang="ru-RU" sz="4000" b="1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 sz="4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5750" y="29289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8199" name="Picture 7" descr="59927e0ab9e88942ee66aae34ae09cb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229711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49fcb8fc5b049d43c6f81b1a20b810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1590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58a95fef3d34e8ab696096002984c37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9215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73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1758E-7 C 0.02482 -0.00417 0.04149 -0.00255 0.06475 0.0037 C 0.06875 0.01156 0.07569 0.01364 0.08177 0.01873 C 0.08559 0.02613 0.09045 0.03191 0.09444 0.03931 C 0.09392 0.04116 0.09271 0.04301 0.09288 0.04486 C 0.09323 0.04718 0.09496 0.04856 0.09583 0.05064 C 0.09739 0.05481 0.09843 0.05943 0.1 0.0636 C 0.10052 0.06984 0.10139 0.07632 0.10139 0.08256 C 0.10139 0.08996 0.10069 0.09759 0.1 0.10499 C 0.09774 0.12928 0.07673 0.12465 0.06337 0.12558 C 0.05173 0.12766 0.04913 0.13136 0.03663 0.13321 C 0.02587 0.13668 0.02066 0.14015 0.01128 0.14824 C 0.0085 0.15078 0.00278 0.15564 0.00278 0.15564 C -0.00035 0.16188 -0.00243 0.16489 -0.00712 0.16882 C -0.00938 0.17807 -0.00903 0.18755 -0.01129 0.19681 C -0.01233 0.20559 -0.01354 0.21646 -0.01545 0.22502 C -0.01684 0.23126 -0.01962 0.23751 -0.02118 0.24375 C -0.02344 0.26249 -0.02795 0.28978 -0.01407 0.30203 C -0.0125 0.30805 -0.01216 0.31521 -0.0099 0.32076 C -0.00747 0.32678 -0.00295 0.33117 -0.00139 0.33765 C 0.00052 0.34505 0.00139 0.34829 0.00712 0.35083 C 0.02083 0.3691 0.00312 0.34713 0.01545 0.35823 C 0.01718 0.35985 0.01788 0.36286 0.01979 0.36401 C 0.02187 0.3654 0.02448 0.36494 0.02673 0.36586 C 0.02968 0.36679 0.03229 0.36864 0.03524 0.36956 C 0.03715 0.37026 0.03889 0.37072 0.0408 0.37141 C 0.04392 0.38367 0.04566 0.39408 0.0408 0.40703 C 0.03941 0.4105 0.03524 0.41443 0.03524 0.41836 " pathEditMode="relative" ptsTypes="fffffffffffffffffffffffffffA">
                                      <p:cBhvr>
                                        <p:cTn id="1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60350"/>
            <a:ext cx="7200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Ты без друга на каток,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 ходи один кататься.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Чтоб не стукнуться об лёд,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Надо за руки держаться.</a:t>
            </a:r>
          </a:p>
          <a:p>
            <a:pPr algn="ctr" eaLnBrk="1" hangingPunct="1"/>
            <a:endParaRPr lang="ru-RU" altLang="ru-RU" sz="3600" b="1" i="1">
              <a:solidFill>
                <a:srgbClr val="0000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9" descr="4d0ae927a3abdfc6c966ad5fb5842b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19764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Documents and Settings\Irina\Рабочий стол\дети\1286341648_p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30781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621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9852 L 0.04253 0.75948 " pathEditMode="relative" ptsTypes="AA"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Пещеры в снегу рыли ребята,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они в игру «медвежата»,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тоннель прорыли они,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выход оттуда найти не смогли</a:t>
            </a:r>
            <a:r>
              <a:rPr lang="ru-RU" altLang="ru-RU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6" name="Picture 6" descr="8387439bae733029d081bb2a53ef4a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475" y="4868863"/>
            <a:ext cx="1895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Documents and Settings\Irina\Рабочий стол\дети\1258557374_51282437_product_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561657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4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0315E-7 L 0.37014 -8.60315E-7 " pathEditMode="relative" ptsTypes="AA">
                                      <p:cBhvr>
                                        <p:cTn id="1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88" y="390525"/>
            <a:ext cx="67357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за окном метель,</a:t>
            </a:r>
          </a:p>
          <a:p>
            <a:pPr algn="ctr" eaLnBrk="1" hangingPunct="1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Ты ложись скорей в постель.</a:t>
            </a:r>
          </a:p>
          <a:p>
            <a:pPr algn="ctr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из дома не ходи,</a:t>
            </a:r>
          </a:p>
          <a:p>
            <a:pPr algn="ctr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Непогоду пережди.</a:t>
            </a:r>
          </a:p>
        </p:txBody>
      </p:sp>
      <p:pic>
        <p:nvPicPr>
          <p:cNvPr id="11269" name="Picture 5" descr="newy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21621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2ec3c2e82265474d2531fe8290be55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114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_-_Симфония_№_5_до_минор._Allegro_con_brio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82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Documents and Settings\Irina\Рабочий стол\дети\0_75d78_7f272ab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0350"/>
            <a:ext cx="30749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2875" y="404813"/>
            <a:ext cx="60848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Снег  летает и кружится,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И под ноги к нам ложится.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рот его ты не бери,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Он весь грязный изнутри.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Грязь – вредна, она опасна,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ней микробы – это ясно.</a:t>
            </a:r>
          </a:p>
          <a:p>
            <a:pPr eaLnBrk="1" hangingPunct="1"/>
            <a:endParaRPr lang="ru-RU" altLang="ru-RU" b="1" i="1">
              <a:latin typeface="Arial" panose="020B0604020202020204" pitchFamily="34" charset="0"/>
            </a:endParaRPr>
          </a:p>
        </p:txBody>
      </p:sp>
      <p:pic>
        <p:nvPicPr>
          <p:cNvPr id="14343" name="Picture 7" descr="fb9530dbf3139944f2672bbbdc1db7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16557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4176712" cy="2217737"/>
          </a:xfrm>
        </p:spPr>
        <p:txBody>
          <a:bodyPr/>
          <a:lstStyle/>
          <a:p>
            <a:pPr eaLnBrk="1" hangingPunct="1"/>
            <a:br>
              <a:rPr lang="ru-RU" altLang="ru-RU" sz="4000"/>
            </a:br>
            <a:br>
              <a:rPr lang="ru-RU" altLang="ru-RU" sz="4000"/>
            </a:br>
            <a:br>
              <a:rPr lang="ru-RU" altLang="ru-RU" sz="4000"/>
            </a:br>
            <a:br>
              <a:rPr lang="ru-RU" altLang="ru-RU" sz="4000"/>
            </a:br>
            <a:br>
              <a:rPr lang="ru-RU" altLang="ru-RU" sz="4000"/>
            </a:br>
            <a:br>
              <a:rPr lang="ru-RU" altLang="ru-RU" sz="4000"/>
            </a:br>
            <a:br>
              <a:rPr lang="ru-RU" altLang="ru-RU" sz="4000"/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Не</a:t>
            </a:r>
            <a:r>
              <a:rPr lang="ru-RU" altLang="ru-RU" sz="3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ходи зимой по льду: 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Можешь ты попасть в беду –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В лунку или в полынью –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И загубишь жизнь свою</a:t>
            </a:r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7654" name="Picture 6" descr="effe52b2227b1454da753c4755634cb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052513"/>
            <a:ext cx="4714875" cy="4608512"/>
          </a:xfrm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75009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Когда мороз начнёт кусаться,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Лишь морж идёт тогда купаться.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будешь закаляться-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Тебе мороза не бояться.</a:t>
            </a:r>
          </a:p>
          <a:p>
            <a:pPr eaLnBrk="1" hangingPunct="1"/>
            <a:endParaRPr lang="ru-RU" altLang="ru-RU" sz="40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7" descr="f45366990c43291a3d46ecee707e25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4813"/>
            <a:ext cx="15986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73463"/>
            <a:ext cx="12668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Documents and Settings\Irina\Рабочий стол\дети\0_3a7ad_2f491f8f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78113"/>
            <a:ext cx="525621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900113" y="260350"/>
            <a:ext cx="79581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Правила эти помни всегда,</a:t>
            </a:r>
          </a:p>
          <a:p>
            <a:pPr algn="ctr" eaLnBrk="1" hangingPunct="1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Чтоб не случилась с тобою беда.</a:t>
            </a:r>
          </a:p>
          <a:p>
            <a:pPr algn="ctr" eaLnBrk="1" hangingPunct="1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Помни, жизнь всего одна,</a:t>
            </a:r>
          </a:p>
          <a:p>
            <a:pPr algn="ctr" eaLnBrk="1" hangingPunct="1"/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Больше всех она важна.</a:t>
            </a:r>
          </a:p>
          <a:p>
            <a:pPr eaLnBrk="1" hangingPunct="1"/>
            <a:endParaRPr lang="ru-RU" altLang="ru-RU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Picture 6" descr="ел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9713"/>
            <a:ext cx="20970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a86ae4b4ba5804030960ec85e4b24d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81525"/>
            <a:ext cx="20732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734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7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0928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0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708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1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161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2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3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4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5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6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0052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7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165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8" descr="sta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507413" cy="64801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В презентации использованы стихи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i="1">
                <a:latin typeface="Arial" panose="020B0604020202020204" pitchFamily="34" charset="0"/>
                <a:cs typeface="Arial" panose="020B0604020202020204" pitchFamily="34" charset="0"/>
              </a:rPr>
              <a:t>Александры Звягинцевой, </a:t>
            </a: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Алексея Кротова ,З.Ф.Богаповой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600" b="1" i="1"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http://www.stihi.ru/2008/11/16/1072</a:t>
            </a: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 «Ура, каникулы»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Интернет ресурсы: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http://garmoniazhizni.ru/rubric/1933000/friends/page3.html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5"/>
              </a:rPr>
              <a:t>http://ru.freepik.com/free-photos-vectors/skiing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6"/>
              </a:rPr>
              <a:t>http://nach-klass.blogspot.com/2011/11/blog-post_25.html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7"/>
              </a:rPr>
              <a:t>http://www.soulofmusiq.com/files/foto-deti-na-sankah.html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8"/>
              </a:rPr>
              <a:t>http://www.xrest.ru/original/730551/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9"/>
              </a:rPr>
              <a:t>http://www.proshkolu.ru/user/galstonok/file/1422276/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0"/>
              </a:rPr>
              <a:t>http://mojmarshrut.ru/tovaryi-dlya-sporta-i-otdyiha/katanie-na-sankah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1"/>
              </a:rPr>
              <a:t>http://investcontrol.ru/fotki-1.html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2"/>
              </a:rPr>
              <a:t>http://fotostrana.ru/user/1694351/blog/9468137/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3"/>
              </a:rPr>
              <a:t>http://whiteschool.narod.ru/sosulki.html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4"/>
              </a:rPr>
              <a:t>http://puzzleit.ru/puzzles/view/15562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5"/>
              </a:rPr>
              <a:t>http://miss-suprunova2010.ya.ru/replies.xml?item_no=9453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6"/>
              </a:rPr>
              <a:t>http://www.toys-mart.ru/blog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7"/>
              </a:rPr>
              <a:t>http://skyclipart.ru/detsad/demo_mat/35686-kartinki-dlya-oformleniya-sezonnyh-stendov-leto-zima-vesna-osen.html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8"/>
              </a:rPr>
              <a:t>http://segalega.ucoz.ru/news/deti_v_kartinkakh/2010-07-11-59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19"/>
              </a:rPr>
              <a:t>http://nifiga-sebe.ru/index.php?newsid=59547</a:t>
            </a:r>
            <a:endParaRPr lang="ru-RU" altLang="ru-RU" sz="1400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400" b="1" i="1">
                <a:latin typeface="Arial" panose="020B0604020202020204" pitchFamily="34" charset="0"/>
                <a:cs typeface="Times New Roman" panose="02020603050405020304" pitchFamily="18" charset="0"/>
                <a:hlinkClick r:id="rId20"/>
              </a:rPr>
              <a:t>http://www.labirint.ru/screenshot/goods/39247/3/</a:t>
            </a:r>
            <a:endParaRPr lang="ru-RU" altLang="ru-RU" b="1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Оформление презентации-Шуклина И.В.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b="1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94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94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79388" y="188913"/>
            <a:ext cx="86423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Ура! Каникулы! Каникулы у нас!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С утра до ночи можно много, много дней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Кататься с горки и гонять на льду в хоккей!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Мы за пол года изучили много тем,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Строенье клеток и решенье теорем!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Названья рек по географии прошли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И вот каникулы веселые пришли!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Мы на каникулах встречаем Новый год!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И со Снегурочкою кружим хоровод!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Приходит сказка и приходит Дед Мороз!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И возле ёлочки смеёмся мы до слез!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Ура каникулы! Каникулы ура!</a:t>
            </a:r>
          </a:p>
        </p:txBody>
      </p:sp>
      <p:pic>
        <p:nvPicPr>
          <p:cNvPr id="32777" name="Picture 9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5dd8b6520963ef62f768b6a0099f70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5000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0" descr="d0c9aecd4365d6bf64432cd0a03280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724400"/>
            <a:ext cx="1104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2ddc887fdf59507d5f4ceef720a00df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2" descr="sno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916113"/>
            <a:ext cx="28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3" descr="sno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141663"/>
            <a:ext cx="28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Vanessa Mae - Contradan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549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2.57169E-6 L 0.00782 -0.90217 " pathEditMode="relative" ptsTypes="AA">
                                      <p:cBhvr>
                                        <p:cTn id="1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301 L 0.0177 -0.9031 " pathEditMode="relative" ptsTypes="AA">
                                      <p:cBhvr>
                                        <p:cTn id="2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01 L 0.00209 -0.9031 " pathEditMode="relative" ptsTypes="AA">
                                      <p:cBhvr>
                                        <p:cTn id="2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383 L 0.00208 -0.9031 " pathEditMode="relative" ptsTypes="AA">
                                      <p:cBhvr>
                                        <p:cTn id="2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301 L -0.01389 -0.9031 " pathEditMode="relative" ptsTypes="AA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3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3"/>
                </p:tgtEl>
              </p:cMediaNode>
            </p:audio>
          </p:childTnLst>
        </p:cTn>
      </p:par>
    </p:tnLst>
    <p:bldLst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47050" cy="1800225"/>
          </a:xfrm>
        </p:spPr>
        <p:txBody>
          <a:bodyPr/>
          <a:lstStyle/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зима. Трещат морозы.</a:t>
            </a:r>
            <a:b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 щиплет уши ,щёки, нос.</a:t>
            </a:r>
            <a:b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Оденься лучше потеплее,</a:t>
            </a:r>
            <a:b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Чтоб очень сильно не замёрз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844" name="Picture 4" descr="780d316d09451072870ca9d7eeb62060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29225"/>
            <a:ext cx="1235075" cy="1628775"/>
          </a:xfrm>
        </p:spPr>
      </p:pic>
      <p:pic>
        <p:nvPicPr>
          <p:cNvPr id="35845" name="Picture 5" descr="60eec5a934fb0c1ca602bb96c4b9c1d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699000"/>
            <a:ext cx="15176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42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13228E-6 L 0.30712 -0.26225 " pathEditMode="relative" ptsTypes="AA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26226 L 9.44444E-6 0.01064 " pathEditMode="relative" ptsTypes="AA">
                                      <p:cBhvr>
                                        <p:cTn id="1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4995E-6 L -0.19688 -0.33579 " pathEditMode="relative" ptsTypes="AA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3358 L 0.00781 0.01041 " pathEditMode="relative" ptsTypes="AA">
                                      <p:cBhvr>
                                        <p:cTn id="19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222250"/>
            <a:ext cx="5184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любишь с ветерком лихо покататься,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 машины часто ты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Любишь зацепляться,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Значит, плохо ты учил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Азбуку дороги.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Так легко переломать руки , да и ноги.</a:t>
            </a:r>
          </a:p>
        </p:txBody>
      </p:sp>
      <p:pic>
        <p:nvPicPr>
          <p:cNvPr id="12297" name="Picture 9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1266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157788"/>
            <a:ext cx="1266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5157788"/>
            <a:ext cx="126682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075" y="5157788"/>
            <a:ext cx="1266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25" y="5084763"/>
            <a:ext cx="1266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5013325"/>
            <a:ext cx="1266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ed209e1e422387281c64e9be1b8da8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788" y="5013325"/>
            <a:ext cx="1266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C:\Documents and Settings\Irina\Рабочий стол\дети\1286341614_pv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592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1484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9325E-6 L 0.84253 -3.29325E-6 " pathEditMode="relative" ptsTypes="AA">
                                      <p:cBhvr>
                                        <p:cTn id="42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025E-7 L 0.63785 -0.01041 " pathEditMode="relative" ptsTypes="AA">
                                      <p:cBhvr>
                                        <p:cTn id="45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259E-6 L 0.76389 -0.01041 " pathEditMode="relative" ptsTypes="AA">
                                      <p:cBhvr>
                                        <p:cTn id="52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025E-7 L 0.76372 3.33025E-7 " pathEditMode="relative" ptsTypes="AA">
                                      <p:cBhvr>
                                        <p:cTn id="5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7188 2.03515E-6 " pathEditMode="relative" ptsTypes="AA">
                                      <p:cBhvr>
                                        <p:cTn id="66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3515E-6 L 0.75608 2.03515E-6 " pathEditMode="relative" ptsTypes="AA">
                                      <p:cBhvr>
                                        <p:cTn id="73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559 0.01041 " pathEditMode="relative" ptsTypes="AA">
                                      <p:cBhvr>
                                        <p:cTn id="80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755650" y="188913"/>
            <a:ext cx="66246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Когда на санках быстро едешь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С горы высокой прямо вниз,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Ты друга можешь не заметить</a:t>
            </a:r>
          </a:p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И ждёт тебя ,конечно, гипс.</a:t>
            </a:r>
          </a:p>
        </p:txBody>
      </p:sp>
      <p:pic>
        <p:nvPicPr>
          <p:cNvPr id="1033" name="Picture 9" descr="b11cdcd8c4e41d949a390a0ac4ed83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2d0368ff7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29225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:\Documents and Settings\Irina\Рабочий стол\дети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3384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672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06E-6 L -0.74028 0.1993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9778E-7 L 0.00972 3.9778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4391025" cy="2649537"/>
          </a:xfrm>
        </p:spPr>
        <p:txBody>
          <a:bodyPr/>
          <a:lstStyle/>
          <a:p>
            <a:pPr eaLnBrk="1" hangingPunct="1"/>
            <a:br>
              <a:rPr lang="ru-RU" altLang="ru-RU" sz="3200" b="1" i="1">
                <a:latin typeface="Arial" panose="020B0604020202020204" pitchFamily="34" charset="0"/>
              </a:rPr>
            </a:br>
            <a:br>
              <a:rPr lang="ru-RU" altLang="ru-RU" sz="3200" b="1" i="1">
                <a:latin typeface="Arial" panose="020B0604020202020204" pitchFamily="34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Кататься с горки 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так прекрасно,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Но у дорог-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 всегда опасно. 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Мчатся по дорогам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Быстрые машины.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Можете попасть вы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Прямо к ним под шины</a:t>
            </a:r>
            <a:r>
              <a:rPr lang="ru-RU" altLang="ru-RU" sz="3200" b="1" i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109" name="Picture 13" descr="fa0f18dbae16ae8e6888978a1d2013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1562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Documents and Settings\Irina\Рабочий стол\дети\1241580226_0408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424815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485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857625" y="271462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195" name="Прямоугольник 9"/>
          <p:cNvSpPr>
            <a:spLocks noChangeArrowheads="1"/>
          </p:cNvSpPr>
          <p:nvPr/>
        </p:nvSpPr>
        <p:spPr bwMode="auto">
          <a:xfrm>
            <a:off x="2286000" y="26447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ru-RU" sz="3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7172" name="Прямоугольник 11"/>
          <p:cNvSpPr>
            <a:spLocks noChangeArrowheads="1"/>
          </p:cNvSpPr>
          <p:nvPr/>
        </p:nvSpPr>
        <p:spPr bwMode="auto">
          <a:xfrm>
            <a:off x="1547813" y="476250"/>
            <a:ext cx="6911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latin typeface="Arial" panose="020B0604020202020204" pitchFamily="34" charset="0"/>
                <a:cs typeface="Times New Roman" panose="02020603050405020304" pitchFamily="18" charset="0"/>
              </a:rPr>
              <a:t>Не ходи под крышей-</a:t>
            </a:r>
          </a:p>
          <a:p>
            <a:pPr eaLnBrk="1" hangingPunct="1"/>
            <a:r>
              <a:rPr lang="ru-RU" altLang="ru-RU" sz="3600" b="1" i="1">
                <a:latin typeface="Arial" panose="020B0604020202020204" pitchFamily="34" charset="0"/>
                <a:cs typeface="Times New Roman" panose="02020603050405020304" pitchFamily="18" charset="0"/>
              </a:rPr>
              <a:t>На крыше снег и лёд.</a:t>
            </a:r>
          </a:p>
          <a:p>
            <a:pPr eaLnBrk="1" hangingPunct="1"/>
            <a:r>
              <a:rPr lang="ru-RU" altLang="ru-RU" sz="3600" b="1" i="1">
                <a:latin typeface="Arial" panose="020B0604020202020204" pitchFamily="34" charset="0"/>
                <a:cs typeface="Times New Roman" panose="02020603050405020304" pitchFamily="18" charset="0"/>
              </a:rPr>
              <a:t>Сосульки могут падать,</a:t>
            </a:r>
          </a:p>
          <a:p>
            <a:pPr eaLnBrk="1" hangingPunct="1"/>
            <a:r>
              <a:rPr lang="ru-RU" altLang="ru-RU" sz="3600" b="1" i="1">
                <a:latin typeface="Arial" panose="020B0604020202020204" pitchFamily="34" charset="0"/>
                <a:cs typeface="Times New Roman" panose="02020603050405020304" pitchFamily="18" charset="0"/>
              </a:rPr>
              <a:t>Когда кто-то идёт.</a:t>
            </a:r>
          </a:p>
        </p:txBody>
      </p:sp>
      <p:pic>
        <p:nvPicPr>
          <p:cNvPr id="8197" name="Picture 6" descr="C:\Documents and Settings\Irina\Рабочий стол\дети\so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36875"/>
            <a:ext cx="54721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29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Documents and Settings\Irina\Рабочий стол\дети\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309721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79388" y="0"/>
            <a:ext cx="53292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endParaRPr lang="ru-RU" altLang="ru-RU" sz="3200" b="1" i="1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Когда мороз до минус двадцать,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 друзьями ты идёшь гулять.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Но прежде ,чем в снежки играть,</a:t>
            </a:r>
          </a:p>
          <a:p>
            <a:pPr algn="ctr" eaLnBrk="1" hangingPunct="1"/>
            <a:r>
              <a:rPr lang="ru-RU" altLang="ru-RU" sz="32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Запомни, лёд нельзя бросать!</a:t>
            </a:r>
          </a:p>
          <a:p>
            <a:pPr eaLnBrk="1" hangingPunct="1"/>
            <a:endParaRPr lang="ru-RU" altLang="ru-RU" sz="36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9a55ab6439131b9664ba9b02caca30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8c52cc508b4ef9be2e3314bf7c7d85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32940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83f1e75717b5fa86d7738b0177522c8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172075"/>
            <a:ext cx="17621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7003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7929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Палки лыжные остры,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Ими сильно не маши.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Можешь другу навредить,</a:t>
            </a:r>
          </a:p>
          <a:p>
            <a:pPr algn="ctr" eaLnBrk="1" hangingPunct="1"/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Глаз ему один подбить</a:t>
            </a:r>
            <a:r>
              <a:rPr lang="ru-RU" altLang="ru-RU" sz="4000" b="1" i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9" name="Picture 7" descr="f1be40646cca1d8e57f6f80000a828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674688"/>
            <a:ext cx="26939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a7c9f285a96ee2d4fffdc8da8af4c4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89138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ece3f295188d5c4003755c539c37338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18256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C:\Documents and Settings\Irina\Рабочий стол\дети\02lab370912521275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4824413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8906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6457E-6 C -0.17187 0.11702 -0.34375 0.23428 -0.41962 0.28515 C -0.49549 0.33603 -0.44878 0.30227 -0.45486 0.30574 " pathEditMode="relative" ptsTypes="aaA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29047E-6 C 0.34791 0.09205 0.69583 0.18433 0.83385 0.22133 " pathEditMode="relative" ptsTypes="aA">
                                      <p:cBhvr>
                                        <p:cTn id="2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6E-7 L -0.82691 0.52451 " pathEditMode="relative" ptsTypes="AA">
                                      <p:cBhvr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648</Words>
  <Application>Microsoft Office PowerPoint</Application>
  <PresentationFormat>Экран (4:3)</PresentationFormat>
  <Paragraphs>95</Paragraphs>
  <Slides>18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Правила безопасности         во время  зимних    каникул</vt:lpstr>
      <vt:lpstr>Презентация PowerPoint</vt:lpstr>
      <vt:lpstr>Пришла зима. Трещат морозы. И щиплет уши ,щёки, нос. Оденься лучше потеплее, Чтоб очень сильно не замёрз.</vt:lpstr>
      <vt:lpstr>Презентация PowerPoint</vt:lpstr>
      <vt:lpstr>Презентация PowerPoint</vt:lpstr>
      <vt:lpstr>  Кататься с горки  так прекрасно, Но у дорог-  всегда опасно.  Мчатся по дорогам Быстрые машины. Можете попасть вы Прямо к ним под шины.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Не ходи зимой по льду:  Можешь ты попасть в беду – В лунку или в полынью – И загубишь жизнь свою.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Рустемка</dc:creator>
  <cp:lastModifiedBy>HABAR</cp:lastModifiedBy>
  <cp:revision>300</cp:revision>
  <dcterms:created xsi:type="dcterms:W3CDTF">2009-07-06T04:09:56Z</dcterms:created>
  <dcterms:modified xsi:type="dcterms:W3CDTF">2019-11-06T18:18:47Z</dcterms:modified>
</cp:coreProperties>
</file>