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6" r:id="rId6"/>
    <p:sldId id="259" r:id="rId7"/>
    <p:sldId id="265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E:\Всё\МАМА НЕ УДАЛЯТЬ!!!\МАМЕ В САДИК\фоны\фоны\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76288"/>
          </a:xfrm>
          <a:prstGeom prst="rect">
            <a:avLst/>
          </a:prstGeom>
          <a:noFill/>
        </p:spPr>
      </p:pic>
      <p:pic>
        <p:nvPicPr>
          <p:cNvPr id="6" name="Рисунок 5" descr="https://ds01.infourok.ru/uploads/ex/1215/00009acc-71184ac1/img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6" name="Рисунок 5" descr="https://ds03.infourok.ru/uploads/ex/0182/0003be89-232f3156/img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10" name="Picture 4" descr="https://im0-tub-ru.yandex.net/i?id=ccbdd094d884ba5f5f458690f0a0ca63&amp;n=33&amp;h=215&amp;w=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3223614" cy="1800200"/>
          </a:xfrm>
          <a:prstGeom prst="rect">
            <a:avLst/>
          </a:prstGeom>
          <a:noFill/>
        </p:spPr>
      </p:pic>
      <p:pic>
        <p:nvPicPr>
          <p:cNvPr id="11" name="Содержимое 15" descr="http://olga1978.ucoz.ru/_bl/0/25809109.jpg"/>
          <p:cNvPicPr>
            <a:picLocks/>
          </p:cNvPicPr>
          <p:nvPr/>
        </p:nvPicPr>
        <p:blipFill>
          <a:blip r:embed="rId4" cstate="print"/>
          <a:srcRect l="5850" t="21315" r="2270" b="5499"/>
          <a:stretch>
            <a:fillRect/>
          </a:stretch>
        </p:blipFill>
        <p:spPr bwMode="auto">
          <a:xfrm>
            <a:off x="5292080" y="0"/>
            <a:ext cx="37444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geum.ru/opus/images/images-pic%20%2842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653136"/>
            <a:ext cx="3816424" cy="2036707"/>
          </a:xfrm>
          <a:prstGeom prst="rect">
            <a:avLst/>
          </a:prstGeom>
          <a:noFill/>
        </p:spPr>
      </p:pic>
      <p:pic>
        <p:nvPicPr>
          <p:cNvPr id="13" name="Picture 4" descr="https://fs00.infourok.ru/images/doc/260/265324/img11.jpg"/>
          <p:cNvPicPr>
            <a:picLocks noChangeAspect="1" noChangeArrowheads="1"/>
          </p:cNvPicPr>
          <p:nvPr/>
        </p:nvPicPr>
        <p:blipFill>
          <a:blip r:embed="rId6" cstate="print"/>
          <a:srcRect l="4072" t="27147" r="4307"/>
          <a:stretch>
            <a:fillRect/>
          </a:stretch>
        </p:blipFill>
        <p:spPr bwMode="auto">
          <a:xfrm>
            <a:off x="4499992" y="2420888"/>
            <a:ext cx="3240360" cy="1932453"/>
          </a:xfrm>
          <a:prstGeom prst="rect">
            <a:avLst/>
          </a:prstGeom>
          <a:noFill/>
        </p:spPr>
      </p:pic>
      <p:pic>
        <p:nvPicPr>
          <p:cNvPr id="14" name="Picture 4" descr="https://ds04.infourok.ru/uploads/ex/0e08/000551af-82b9e864/hello_html_m7c6ea6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060848"/>
            <a:ext cx="3347864" cy="2428489"/>
          </a:xfrm>
          <a:prstGeom prst="rect">
            <a:avLst/>
          </a:prstGeom>
          <a:noFill/>
        </p:spPr>
      </p:pic>
      <p:pic>
        <p:nvPicPr>
          <p:cNvPr id="15" name="Picture 8" descr="http://image.shutterstock.com/z/stock-vector-girl-and-boy-doing-gymnastic-exercises-289368980.jpg"/>
          <p:cNvPicPr>
            <a:picLocks noChangeAspect="1" noChangeArrowheads="1"/>
          </p:cNvPicPr>
          <p:nvPr/>
        </p:nvPicPr>
        <p:blipFill>
          <a:blip r:embed="rId8" cstate="print"/>
          <a:srcRect b="8445"/>
          <a:stretch>
            <a:fillRect/>
          </a:stretch>
        </p:blipFill>
        <p:spPr bwMode="auto">
          <a:xfrm>
            <a:off x="1691680" y="4544415"/>
            <a:ext cx="2880320" cy="2313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20" name="Picture 4" descr="https://ds03.infourok.ru/uploads/ex/0808/00017b1f-52454d88/hello_html_m5990fd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16632"/>
            <a:ext cx="4140701" cy="2754326"/>
          </a:xfrm>
          <a:prstGeom prst="rect">
            <a:avLst/>
          </a:prstGeom>
          <a:noFill/>
        </p:spPr>
      </p:pic>
      <p:pic>
        <p:nvPicPr>
          <p:cNvPr id="21" name="Picture 4" descr="http://dumskaya.net/pics/b6/picturepicture_8579281760114_28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6632"/>
            <a:ext cx="4152560" cy="2757300"/>
          </a:xfrm>
          <a:prstGeom prst="rect">
            <a:avLst/>
          </a:prstGeom>
          <a:noFill/>
        </p:spPr>
      </p:pic>
      <p:pic>
        <p:nvPicPr>
          <p:cNvPr id="22" name="Picture 12" descr="http://1.bp.blogspot.com/-Qv8z088BzMQ/UWRYA_StcgI/AAAAAAAAAEE/E5E2SVlf1yA/s1600/8835fed4de3847a26822c5cc338a0cab_XL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212976"/>
            <a:ext cx="4190837" cy="3212976"/>
          </a:xfrm>
          <a:prstGeom prst="rect">
            <a:avLst/>
          </a:prstGeom>
          <a:noFill/>
        </p:spPr>
      </p:pic>
      <p:pic>
        <p:nvPicPr>
          <p:cNvPr id="23" name="Picture 10" descr="http://www.oruzheinik.ru/img/novosti/1_sous2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429000"/>
            <a:ext cx="436407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5" name="Рисунок 4" descr="https://ds01.infourok.ru/uploads/ex/1088/00005ea7-5ede2cd2/1/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76290"/>
          </a:xfrm>
          <a:prstGeom prst="rect">
            <a:avLst/>
          </a:prstGeom>
          <a:noFill/>
        </p:spPr>
      </p:pic>
      <p:pic>
        <p:nvPicPr>
          <p:cNvPr id="5" name="Рисунок 4" descr="http://mypresentation.ru/documents/3e31ba65ab2f681a2724a908871d6dbc/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9" name="Рисунок 8" descr="http://cs604825.vk.me/v604825767/e272/ExJqpwhdUJ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136904" cy="47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88"/>
          </a:xfrm>
          <a:prstGeom prst="rect">
            <a:avLst/>
          </a:prstGeom>
          <a:noFill/>
        </p:spPr>
      </p:pic>
      <p:pic>
        <p:nvPicPr>
          <p:cNvPr id="5" name="Picture 2" descr="https://static.mvd.ru/upload/site211/document_images/zT87C2K2m9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66" y="332656"/>
            <a:ext cx="4183704" cy="2808312"/>
          </a:xfrm>
          <a:prstGeom prst="rect">
            <a:avLst/>
          </a:prstGeom>
          <a:noFill/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32656"/>
            <a:ext cx="4225969" cy="2808312"/>
          </a:xfrm>
          <a:prstGeom prst="rect">
            <a:avLst/>
          </a:prstGeom>
        </p:spPr>
      </p:pic>
      <p:pic>
        <p:nvPicPr>
          <p:cNvPr id="7" name="Picture 4" descr="http://www.msktambov.ru/wp-content/uploads/skiv/2015/03/lori-0005543053-bigwww.jpg"/>
          <p:cNvPicPr>
            <a:picLocks noChangeAspect="1" noChangeArrowheads="1"/>
          </p:cNvPicPr>
          <p:nvPr/>
        </p:nvPicPr>
        <p:blipFill>
          <a:blip r:embed="rId5" cstate="print"/>
          <a:srcRect l="12541"/>
          <a:stretch>
            <a:fillRect/>
          </a:stretch>
        </p:blipFill>
        <p:spPr bwMode="auto">
          <a:xfrm>
            <a:off x="323528" y="3501008"/>
            <a:ext cx="4032448" cy="2881679"/>
          </a:xfrm>
          <a:prstGeom prst="rect">
            <a:avLst/>
          </a:prstGeom>
          <a:noFill/>
        </p:spPr>
      </p:pic>
      <p:pic>
        <p:nvPicPr>
          <p:cNvPr id="8" name="Picture 6" descr="http://velikiynovgorod.bezformata.ru/content/image149574528.jpg"/>
          <p:cNvPicPr>
            <a:picLocks noChangeAspect="1" noChangeArrowheads="1"/>
          </p:cNvPicPr>
          <p:nvPr/>
        </p:nvPicPr>
        <p:blipFill>
          <a:blip r:embed="rId6" cstate="print"/>
          <a:srcRect r="6667"/>
          <a:stretch>
            <a:fillRect/>
          </a:stretch>
        </p:blipFill>
        <p:spPr bwMode="auto">
          <a:xfrm>
            <a:off x="4788024" y="3501008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88"/>
          </a:xfrm>
          <a:prstGeom prst="rect">
            <a:avLst/>
          </a:prstGeom>
          <a:noFill/>
        </p:spPr>
      </p:pic>
      <p:pic>
        <p:nvPicPr>
          <p:cNvPr id="8" name="Содержимое 14" descr="http://lusana.ru/files/7994/573/10.jpg"/>
          <p:cNvPicPr>
            <a:picLocks/>
          </p:cNvPicPr>
          <p:nvPr/>
        </p:nvPicPr>
        <p:blipFill>
          <a:blip r:embed="rId3" cstate="print"/>
          <a:srcRect l="2751" t="2381" r="1963" b="4762"/>
          <a:stretch>
            <a:fillRect/>
          </a:stretch>
        </p:blipFill>
        <p:spPr bwMode="auto">
          <a:xfrm>
            <a:off x="0" y="548680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Picture 2" descr="E:\Всё\МАМА НЕ УДАЛЯТЬ!!!\МАМЕ В САДИК\фоны\фоны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581"/>
          </a:xfrm>
          <a:prstGeom prst="rect">
            <a:avLst/>
          </a:prstGeom>
          <a:noFill/>
        </p:spPr>
      </p:pic>
      <p:pic>
        <p:nvPicPr>
          <p:cNvPr id="18" name="Рисунок 17" descr="http://cdn.tvc.ru/pictures/o/800/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Ilya</cp:lastModifiedBy>
  <cp:revision>15</cp:revision>
  <dcterms:created xsi:type="dcterms:W3CDTF">2017-05-10T14:42:32Z</dcterms:created>
  <dcterms:modified xsi:type="dcterms:W3CDTF">2017-05-16T06:10:48Z</dcterms:modified>
</cp:coreProperties>
</file>