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6" r:id="rId3"/>
    <p:sldId id="294" r:id="rId4"/>
    <p:sldId id="265" r:id="rId5"/>
    <p:sldId id="267" r:id="rId6"/>
    <p:sldId id="275" r:id="rId7"/>
    <p:sldId id="269" r:id="rId8"/>
    <p:sldId id="303" r:id="rId9"/>
    <p:sldId id="304" r:id="rId10"/>
    <p:sldId id="307" r:id="rId11"/>
    <p:sldId id="308" r:id="rId12"/>
    <p:sldId id="276" r:id="rId13"/>
    <p:sldId id="268" r:id="rId14"/>
    <p:sldId id="273" r:id="rId15"/>
    <p:sldId id="270" r:id="rId16"/>
    <p:sldId id="295" r:id="rId17"/>
    <p:sldId id="272" r:id="rId18"/>
    <p:sldId id="277" r:id="rId19"/>
    <p:sldId id="287" r:id="rId20"/>
    <p:sldId id="279" r:id="rId21"/>
    <p:sldId id="280" r:id="rId22"/>
    <p:sldId id="302" r:id="rId23"/>
    <p:sldId id="283" r:id="rId24"/>
    <p:sldId id="282" r:id="rId25"/>
    <p:sldId id="298" r:id="rId26"/>
    <p:sldId id="274" r:id="rId27"/>
    <p:sldId id="29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лексей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5" autoAdjust="0"/>
    <p:restoredTop sz="94494" autoAdjust="0"/>
  </p:normalViewPr>
  <p:slideViewPr>
    <p:cSldViewPr>
      <p:cViewPr>
        <p:scale>
          <a:sx n="75" d="100"/>
          <a:sy n="75" d="100"/>
        </p:scale>
        <p:origin x="-118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4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77E9ADB-C224-45B2-8875-75B488FA1597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BFC8FA0-DDED-4779-B229-A46945C8F8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301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C8FA0-DDED-4779-B229-A46945C8F8D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4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C8FA0-DDED-4779-B229-A46945C8F8D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1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C8FA0-DDED-4779-B229-A46945C8F8D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38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C8FA0-DDED-4779-B229-A46945C8F8D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563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C8FA0-DDED-4779-B229-A46945C8F8D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366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C8FA0-DDED-4779-B229-A46945C8F8D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82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C8FA0-DDED-4779-B229-A46945C8F8D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88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C8FA0-DDED-4779-B229-A46945C8F8D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64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EF23B-1F2D-4785-9E98-06399DF83862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9A8EF-B825-4212-A88D-56E086022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C9178-9642-4C4E-8FE6-641DFA52E28D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C7D9D-C709-4C9C-9391-D89197263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97F72-DE6F-4806-9A3E-B9A79D39E2DC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0BAEF-BAB7-4A12-BCF0-6087BCB51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36C0B-6114-43DE-8288-D72757759FA9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48E3A-2575-4B15-8654-55EA19B0B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509B9-4607-4C03-92DB-C3E35ECF3346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7B110-C9F0-4156-9096-C2F5EF3DF9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BD142-E237-4D62-B3D9-2187746E241B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9A422-799E-4963-ADDE-50B54F0F2F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75D0-0902-4171-92BD-5B968DADC02F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CC0C4-9196-4246-92E3-7FCC404382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A8901-7505-4337-A3F9-5F2F5A5E47C5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DDD3F-E9E0-41BF-A372-93A3B6EE2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CD9FD-6DE6-467F-A33E-61E2785D58B2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A6742-0AB2-4006-B608-524C612A8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180CA-CB35-44FA-BF40-3C31158711CF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2097-F44A-4AD0-A8B9-13BF21C2B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524A-F0B9-49E9-AFDB-D9645873E857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2FCE8-CAAA-415F-B0F5-B2B73BE616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FD53A-9E9E-45B1-9168-27EB59EDDC23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060D1-4B3E-4C3C-AFA7-8876E63EF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0010A-C3EB-45E5-ABCF-7EF017C340F0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B23A7-DF9E-4390-8DF5-40E9ADE22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0704F0-05C4-4292-B4A3-ABFA827B71BE}" type="datetimeFigureOut">
              <a:rPr lang="ru-RU"/>
              <a:pPr>
                <a:defRPr/>
              </a:pPr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31EAA8-90DB-4017-8D38-7A17D9744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611956" y="-27384"/>
            <a:ext cx="80645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800" b="1" dirty="0" smtClean="0">
                <a:latin typeface="Times New Roman" pitchFamily="18" charset="0"/>
              </a:rPr>
              <a:t>    </a:t>
            </a:r>
            <a:r>
              <a:rPr lang="ru-RU" sz="2000" b="1" dirty="0" smtClean="0">
                <a:latin typeface="Times New Roman" pitchFamily="18" charset="0"/>
              </a:rPr>
              <a:t>Муниципальное бюджетное дошкольное  образовательное 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b="1" dirty="0">
                <a:latin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</a:rPr>
              <a:t>  учреждение «Детский сад №9 «Солнышко» города Аткарска 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b="1" dirty="0">
                <a:latin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</a:rPr>
              <a:t>                               Саратовской  области</a:t>
            </a:r>
            <a:endParaRPr lang="ru-RU" sz="2000" b="1" dirty="0">
              <a:latin typeface="Times New Roman" pitchFamily="18" charset="0"/>
            </a:endParaRPr>
          </a:p>
        </p:txBody>
      </p:sp>
      <p:pic>
        <p:nvPicPr>
          <p:cNvPr id="7" name="Рисунок 6" descr="Описание: Solnishk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4824536" cy="33902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59832" y="458112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Детский сад –уютный дом,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Хорошо живётся в нём.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Нарисуем солнце,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Прикрепим в оконце,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Станет в комнате светлей,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Сразу станет веселей.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Дружно скажем, не тая: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Жить без солнышка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нельзя!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rasnoyarskiy_fontan_-_Torzhestvennaya_muzyk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1656" y="1551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инус muz_iz_k_f_moy_laskovyy_i_nezhnyy_zver__-_nezhnaya_melodiy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b="4106"/>
          <a:stretch/>
        </p:blipFill>
        <p:spPr>
          <a:xfrm rot="16200000">
            <a:off x="-448030" y="671495"/>
            <a:ext cx="3630676" cy="2520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r="2250"/>
          <a:stretch/>
        </p:blipFill>
        <p:spPr>
          <a:xfrm rot="16200000">
            <a:off x="2437746" y="2098484"/>
            <a:ext cx="4055747" cy="2661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" t="11385" r="3827" b="-220"/>
          <a:stretch/>
        </p:blipFill>
        <p:spPr>
          <a:xfrm>
            <a:off x="6364770" y="3124200"/>
            <a:ext cx="2635214" cy="364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1511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инус muz_iz_k_f_moy_laskovyy_i_nezhnyy_zver__-_nezhnaya_melodiy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"/>
          <a:stretch/>
        </p:blipFill>
        <p:spPr>
          <a:xfrm>
            <a:off x="140608" y="126132"/>
            <a:ext cx="3063240" cy="5031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97428"/>
            <a:ext cx="5265812" cy="343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306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Елена\Desktop\Фото\101_PANA\P10102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5968"/>
            <a:ext cx="4608512" cy="345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Елена\Desktop\Фото\101_PANA\P10102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88920"/>
            <a:ext cx="5220345" cy="3915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Елена\Desktop\Фото\101_PANA\P10102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" y="116632"/>
            <a:ext cx="4716289" cy="353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Елена\Desktop\Фото\101_PANA\P10102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98256"/>
            <a:ext cx="5220345" cy="3915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Елена\Desktop\Фото\100_PANA\P100077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2"/>
          <a:stretch/>
        </p:blipFill>
        <p:spPr bwMode="auto">
          <a:xfrm>
            <a:off x="107503" y="132482"/>
            <a:ext cx="4678211" cy="315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Елена\Desktop\Фото\100_PANA\P100087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8"/>
          <a:stretch/>
        </p:blipFill>
        <p:spPr bwMode="auto">
          <a:xfrm>
            <a:off x="3548610" y="3107680"/>
            <a:ext cx="5503068" cy="362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lla_Pugacheva_-_A_Znaesh__Vse_Esche_Budet_teplyy_veter_esche_poduet_i_vstretit_sya_nas_zastavit_i_esche_menya_na_rassvete_guby_tvoi_razbudyat_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Елена\Desktop\Фото\Новая папка\103_PANA\P10306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68" y="476672"/>
            <a:ext cx="8161199" cy="61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Елена\Desktop\Фото\101_PANA\P10109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2656"/>
            <a:ext cx="4608512" cy="345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Елена\Desktop\Фото\101_PANA\P10109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71078"/>
            <a:ext cx="5256584" cy="3942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C:\Users\Елена\Desktop\Фото\101_PANA\P10109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2" y="404664"/>
            <a:ext cx="7969169" cy="59766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Елена\Desktop\104_PANA\P10401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3225" cy="626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Елена\Desktop\104_PANA\P10402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0" y="260648"/>
            <a:ext cx="8449239" cy="633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76800" cy="3400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80" y="3140968"/>
            <a:ext cx="5982533" cy="362532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" y="104775"/>
            <a:ext cx="4429125" cy="3324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56992"/>
            <a:ext cx="6048164" cy="3386972"/>
          </a:xfrm>
          <a:prstGeom prst="rect">
            <a:avLst/>
          </a:prstGeom>
        </p:spPr>
      </p:pic>
      <p:pic>
        <p:nvPicPr>
          <p:cNvPr id="13" name="Malen_kaya_strana_-_Est__za_gorami_za_lesami_malen_kaya_strana_Tam_zveri_s_dobrymiz_glaami_Tam_zhizn__lyubvi_poln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8" name="Rectangle 186"/>
          <p:cNvSpPr>
            <a:spLocks noChangeArrowheads="1"/>
          </p:cNvSpPr>
          <p:nvPr/>
        </p:nvSpPr>
        <p:spPr bwMode="auto">
          <a:xfrm>
            <a:off x="0" y="6596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8" b="12211"/>
          <a:stretch/>
        </p:blipFill>
        <p:spPr>
          <a:xfrm>
            <a:off x="107503" y="101104"/>
            <a:ext cx="5328841" cy="3255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762500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" y="116632"/>
            <a:ext cx="4613498" cy="3377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6393"/>
            <a:ext cx="4968552" cy="34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4426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16808" r="10534" b="38119"/>
          <a:stretch/>
        </p:blipFill>
        <p:spPr>
          <a:xfrm>
            <a:off x="131331" y="105667"/>
            <a:ext cx="4368661" cy="3539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22466" r="12401" b="42079"/>
          <a:stretch/>
        </p:blipFill>
        <p:spPr>
          <a:xfrm>
            <a:off x="4021981" y="3429000"/>
            <a:ext cx="5020915" cy="3323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t="18883" r="11067" b="36610"/>
          <a:stretch/>
        </p:blipFill>
        <p:spPr>
          <a:xfrm>
            <a:off x="5445491" y="188640"/>
            <a:ext cx="3374981" cy="2709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11339" r="18533" b="36044"/>
          <a:stretch/>
        </p:blipFill>
        <p:spPr>
          <a:xfrm>
            <a:off x="755576" y="3836757"/>
            <a:ext cx="2592288" cy="2904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6431" r="16401" b="36233"/>
          <a:stretch/>
        </p:blipFill>
        <p:spPr>
          <a:xfrm>
            <a:off x="134764" y="97283"/>
            <a:ext cx="4509244" cy="4473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20202" r="11600" b="38685"/>
          <a:stretch/>
        </p:blipFill>
        <p:spPr>
          <a:xfrm>
            <a:off x="4355976" y="3255204"/>
            <a:ext cx="4680520" cy="3518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5" y="980728"/>
            <a:ext cx="8715530" cy="4896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4516426"/>
            <a:ext cx="7944658" cy="213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508104" cy="3672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5" b="5790"/>
          <a:stretch/>
        </p:blipFill>
        <p:spPr>
          <a:xfrm>
            <a:off x="3655144" y="2616206"/>
            <a:ext cx="5453360" cy="419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101054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0" y="318001"/>
            <a:ext cx="4827270" cy="361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Елена\Desktop\Фото\101_PANA\P10105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70" y="2492896"/>
            <a:ext cx="5748396" cy="4311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Елена\Desktop\Фото\101_PANA\P10105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896718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Елена\Desktop\Фото\103_PANA\P103009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3"/>
          <a:stretch/>
        </p:blipFill>
        <p:spPr bwMode="auto">
          <a:xfrm>
            <a:off x="3131840" y="3276600"/>
            <a:ext cx="5940425" cy="352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esnya_iz_kinofil_ma_Usatyy_nyan__-_melodiya_iz_fil_m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9660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53" numSld="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Елена\Desktop\Фото\103_PANA\P10301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10479"/>
          <a:stretch/>
        </p:blipFill>
        <p:spPr bwMode="auto">
          <a:xfrm>
            <a:off x="93092" y="116632"/>
            <a:ext cx="4550916" cy="311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Елена\Desktop\Фото\103_PANA\P103010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13982"/>
          <a:stretch/>
        </p:blipFill>
        <p:spPr bwMode="auto">
          <a:xfrm>
            <a:off x="3225800" y="2971800"/>
            <a:ext cx="5846465" cy="383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esnya_iz_kinofil_ma_Usatyy_nyan__-_melodiya_iz_fil_m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Елена\Desktop\Фото\100_PANA\P100057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4750"/>
            <a:ext cx="8784975" cy="658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трек Lyudmila_Senchina_-_Hot__pover_te_hot__prover_te_Pesnya_iz_mul_tfil_ma_Zolushka_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0572" y="154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Елена\Desktop\Фото\100_PANA\P10008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42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orzhestvennaya_muzyka_-_Ochen__krasivaya_10152_Samaya_novaya_otbornaya_muzyka_tol_ko_u_nas_http_vk_com_music_for_today_1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7954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инус muz_iz_k_f_moy_laskovyy_i_nezhnyy_zver__-_nezhnaya_melodiy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8" b="6283"/>
          <a:stretch/>
        </p:blipFill>
        <p:spPr>
          <a:xfrm rot="16200000">
            <a:off x="-301466" y="545498"/>
            <a:ext cx="4997533" cy="41398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b="8314"/>
          <a:stretch/>
        </p:blipFill>
        <p:spPr>
          <a:xfrm rot="5400000">
            <a:off x="5062032" y="2766903"/>
            <a:ext cx="3312368" cy="463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3432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66</Words>
  <Application>Microsoft Office PowerPoint</Application>
  <PresentationFormat>Экран (4:3)</PresentationFormat>
  <Paragraphs>19</Paragraphs>
  <Slides>27</Slides>
  <Notes>8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Здоровое питание школьника</dc:title>
  <dc:creator>OD</dc:creator>
  <cp:lastModifiedBy>Марина</cp:lastModifiedBy>
  <cp:revision>85</cp:revision>
  <dcterms:created xsi:type="dcterms:W3CDTF">2013-11-28T10:31:50Z</dcterms:created>
  <dcterms:modified xsi:type="dcterms:W3CDTF">2017-01-14T17:34:48Z</dcterms:modified>
</cp:coreProperties>
</file>