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8" r:id="rId3"/>
    <p:sldId id="261" r:id="rId4"/>
    <p:sldId id="265" r:id="rId5"/>
    <p:sldId id="266" r:id="rId6"/>
    <p:sldId id="294" r:id="rId7"/>
    <p:sldId id="293" r:id="rId8"/>
    <p:sldId id="263" r:id="rId9"/>
    <p:sldId id="262" r:id="rId10"/>
    <p:sldId id="289" r:id="rId11"/>
    <p:sldId id="300" r:id="rId12"/>
    <p:sldId id="259" r:id="rId13"/>
    <p:sldId id="295" r:id="rId14"/>
    <p:sldId id="267" r:id="rId15"/>
    <p:sldId id="272" r:id="rId16"/>
    <p:sldId id="296" r:id="rId17"/>
    <p:sldId id="297" r:id="rId18"/>
    <p:sldId id="291" r:id="rId19"/>
    <p:sldId id="298" r:id="rId20"/>
    <p:sldId id="285" r:id="rId21"/>
    <p:sldId id="299" r:id="rId22"/>
    <p:sldId id="286" r:id="rId23"/>
    <p:sldId id="280" r:id="rId24"/>
    <p:sldId id="301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645" autoAdjust="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48749-7762-492A-B947-FD9F73DE88A1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DB62-483E-47AE-B1CC-5723350F5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0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DDB62-483E-47AE-B1CC-5723350F5C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4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45069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600" i="1" dirty="0" smtClean="0"/>
              <a:t>Экологическая сказка как метод формирования экологической культуры дошкольников</a:t>
            </a:r>
            <a:endParaRPr lang="ru-RU" sz="3600" i="1" dirty="0"/>
          </a:p>
          <a:p>
            <a:r>
              <a:rPr lang="ru-RU" sz="2000" i="1" dirty="0" smtClean="0"/>
              <a:t>     Мастер-класс</a:t>
            </a:r>
          </a:p>
          <a:p>
            <a:endParaRPr lang="ru-RU" sz="3600" i="1" dirty="0" smtClean="0"/>
          </a:p>
          <a:p>
            <a:r>
              <a:rPr lang="ru-RU" sz="3600" i="1" dirty="0"/>
              <a:t> </a:t>
            </a:r>
            <a:r>
              <a:rPr lang="ru-RU" sz="3600" i="1" dirty="0" smtClean="0"/>
              <a:t>            Воспитатель: </a:t>
            </a:r>
            <a:r>
              <a:rPr lang="ru-RU" sz="3600" i="1" dirty="0" err="1" smtClean="0"/>
              <a:t>Каказеева</a:t>
            </a:r>
            <a:r>
              <a:rPr lang="ru-RU" sz="3600" i="1" dirty="0" smtClean="0"/>
              <a:t> С.В.</a:t>
            </a:r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бюджетное дошкольное образовательное учреждение «Детский сад №9 «Солнышко» города Аткарска Саратовской области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45224"/>
            <a:ext cx="144016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"/>
    </mc:Choice>
    <mc:Fallback xmlns="">
      <p:transition spd="slow" advTm="4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5" cy="370527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dirty="0" smtClean="0"/>
              <a:t>Зима , зима! Кругом бело!</a:t>
            </a:r>
            <a:br>
              <a:rPr lang="ru-RU" dirty="0" smtClean="0"/>
            </a:br>
            <a:r>
              <a:rPr lang="ru-RU" dirty="0" smtClean="0"/>
              <a:t>Дорожки снегом замело.</a:t>
            </a:r>
            <a:endParaRPr lang="ru-RU" dirty="0"/>
          </a:p>
        </p:txBody>
      </p:sp>
      <p:pic>
        <p:nvPicPr>
          <p:cNvPr id="3074" name="Picture 2" descr="C:\Users\Елена\Desktop\фото2\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200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8"/>
    </mc:Choice>
    <mc:Fallback xmlns="">
      <p:transition spd="slow" advTm="95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5" cy="370527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dirty="0" smtClean="0"/>
              <a:t>Солнце яркое встаёт, лето в гости к нам идёт!</a:t>
            </a:r>
            <a:endParaRPr lang="ru-RU" dirty="0"/>
          </a:p>
        </p:txBody>
      </p:sp>
      <p:pic>
        <p:nvPicPr>
          <p:cNvPr id="3075" name="Picture 3" descr="C:\Users\Елена\Desktop\фото2\leto_letnie_peyzagi_foto_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6247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8"/>
    </mc:Choice>
    <mc:Fallback xmlns="">
      <p:transition spd="slow" advTm="953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Пруд </a:t>
            </a:r>
            <a:r>
              <a:rPr lang="ru-RU" sz="2700" dirty="0"/>
              <a:t>— </a:t>
            </a:r>
            <a:r>
              <a:rPr lang="ru-RU" sz="2700" dirty="0" smtClean="0"/>
              <a:t>природный </a:t>
            </a:r>
            <a:r>
              <a:rPr lang="ru-RU" sz="2700" dirty="0" smtClean="0"/>
              <a:t>водоём, </a:t>
            </a:r>
            <a:r>
              <a:rPr lang="ru-RU" sz="2700" dirty="0"/>
              <a:t>в котором живут рыбы, лягушки, насекомые, есть водные растения (по берегам пруда растут де­ревья, кустарники, травы, которые очень </a:t>
            </a:r>
            <a:r>
              <a:rPr lang="ru-RU" sz="2700" dirty="0" smtClean="0"/>
              <a:t>любят влагу</a:t>
            </a:r>
            <a:endParaRPr lang="ru-RU" sz="2700" dirty="0"/>
          </a:p>
        </p:txBody>
      </p:sp>
      <p:pic>
        <p:nvPicPr>
          <p:cNvPr id="1026" name="Picture 2" descr="F:\пр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3448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0"/>
    </mc:Choice>
    <mc:Fallback xmlns="">
      <p:transition spd="slow" advTm="120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Природные явления не влияют на чистоту воды </a:t>
            </a:r>
            <a:endParaRPr lang="ru-RU" sz="2700" dirty="0"/>
          </a:p>
        </p:txBody>
      </p:sp>
      <p:pic>
        <p:nvPicPr>
          <p:cNvPr id="3074" name="Picture 2" descr="F:\пру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5" y="2276872"/>
            <a:ext cx="713136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0"/>
    </mc:Choice>
    <mc:Fallback xmlns="">
      <p:transition spd="slow" advTm="1201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бросайте мусор в водоёмы, не мойте машины!</a:t>
            </a:r>
            <a:endParaRPr lang="ru-RU" dirty="0"/>
          </a:p>
        </p:txBody>
      </p:sp>
      <p:pic>
        <p:nvPicPr>
          <p:cNvPr id="4" name="Picture 2" descr="http://chertanoved.msk.ru/foto/albums/userpics/10001/921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лена\Desktop\фото2\0004-003-Ljudi-mojut-mashiny-zagrjaznjaja-vodoj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674938"/>
            <a:ext cx="3996444" cy="37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5"/>
    </mc:Choice>
    <mc:Fallback xmlns="">
      <p:transition spd="slow" advTm="1660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засоряйте водоёмы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5" descr="dd75c03e311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392488" cy="39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пру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4032448" cy="35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2"/>
    </mc:Choice>
    <mc:Fallback xmlns="">
      <p:transition spd="slow" advTm="1052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экологического поведения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8488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9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жители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8" y="2679700"/>
            <a:ext cx="3499214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6912"/>
            <a:ext cx="38227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0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природы, нет плохой погоды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фото2\rain-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888432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фото2\rain-000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176464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89"/>
    </mc:Choice>
    <mc:Fallback xmlns="">
      <p:transition spd="slow" advTm="18358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Берегите природу!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3204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01840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996952"/>
            <a:ext cx="7408333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процессе экологического образования у детей развивается познавательный интерес к миру природы, любознательность, творческая активность, т. е. </a:t>
            </a:r>
            <a:r>
              <a:rPr lang="ru-RU" sz="2800" b="1" dirty="0"/>
              <a:t>личностные качества ребенка, которые представлены как целевые ориентиры в ФГОС ДО</a:t>
            </a:r>
            <a:r>
              <a:rPr lang="ru-RU" sz="2800" dirty="0"/>
              <a:t>.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задача экологического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5"/>
    </mc:Choice>
    <mc:Fallback xmlns="">
      <p:transition spd="slow" advTm="821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Здравствуй, </a:t>
            </a:r>
            <a:r>
              <a:rPr lang="ru-RU" dirty="0" smtClean="0"/>
              <a:t>солнце! </a:t>
            </a:r>
            <a:r>
              <a:rPr lang="ru-RU" dirty="0"/>
              <a:t>З</a:t>
            </a:r>
            <a:r>
              <a:rPr lang="ru-RU" dirty="0" smtClean="0"/>
              <a:t>дравствуй лес! </a:t>
            </a:r>
            <a:r>
              <a:rPr lang="ru-RU" dirty="0"/>
              <a:t>П</a:t>
            </a:r>
            <a:r>
              <a:rPr lang="ru-RU" dirty="0" smtClean="0"/>
              <a:t>олный </a:t>
            </a:r>
            <a:r>
              <a:rPr lang="ru-RU" dirty="0" smtClean="0"/>
              <a:t>сказок и чудес.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F:\солнце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81638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олнце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8884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544"/>
    </mc:Choice>
    <mc:Fallback xmlns="">
      <p:transition spd="slow" advTm="56854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Солнце, воздух и вода-наши лучшие друзья!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912768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Пользователь\Мои документы\мама\картинки(мама)\f91ef6a74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814" y="928687"/>
            <a:ext cx="3214687" cy="249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Documents and Settings\Пользователь\Мои документы\мама\картинки(мама)\k24_2_2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2543" y="1628800"/>
            <a:ext cx="3214688" cy="240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C:\Documents and Settings\Пользователь\Мои документы\мама\картинки(мама)\12710784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43" y="4185177"/>
            <a:ext cx="3128962" cy="231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3" descr="C:\Documents and Settings\Пользователь\Мои документы\мама\картинки(мама)\img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143500"/>
            <a:ext cx="12239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8794" y="285728"/>
            <a:ext cx="508344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Вода – источник жизни!</a:t>
            </a:r>
          </a:p>
        </p:txBody>
      </p:sp>
      <p:pic>
        <p:nvPicPr>
          <p:cNvPr id="8" name="Picture 4" descr="f103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7419"/>
          <a:stretch>
            <a:fillRect/>
          </a:stretch>
        </p:blipFill>
        <p:spPr bwMode="auto">
          <a:xfrm>
            <a:off x="4067944" y="4185177"/>
            <a:ext cx="33592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37843"/>
      </p:ext>
    </p:extLst>
  </p:cSld>
  <p:clrMapOvr>
    <a:masterClrMapping/>
  </p:clrMapOvr>
  <p:transition advClick="0" advTm="15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и защищайте природу!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ru-RU" sz="1600" dirty="0" smtClean="0"/>
              <a:t>Смотрю на глобус –шар земной. </a:t>
            </a:r>
          </a:p>
          <a:p>
            <a:r>
              <a:rPr lang="ru-RU" sz="1600" dirty="0" smtClean="0"/>
              <a:t>И вдруг вздохнул он, как живой.</a:t>
            </a:r>
          </a:p>
          <a:p>
            <a:r>
              <a:rPr lang="ru-RU" sz="1600" dirty="0" smtClean="0"/>
              <a:t>И  шепчут мне материки : «Ты, береги нас , береги!»</a:t>
            </a:r>
          </a:p>
          <a:p>
            <a:r>
              <a:rPr lang="ru-RU" sz="1600" dirty="0" smtClean="0"/>
              <a:t>В тревоге рощи и леса, роса на травах, как слеза.</a:t>
            </a:r>
          </a:p>
          <a:p>
            <a:r>
              <a:rPr lang="ru-RU" sz="1600" dirty="0" smtClean="0"/>
              <a:t>И тихо просят родники: « Ты ,береги нас, береги»</a:t>
            </a:r>
          </a:p>
          <a:p>
            <a:r>
              <a:rPr lang="ru-RU" sz="1600" dirty="0" smtClean="0"/>
              <a:t>Грустит глубокая река, свои теряя берега</a:t>
            </a:r>
          </a:p>
          <a:p>
            <a:r>
              <a:rPr lang="ru-RU" sz="1600" dirty="0" smtClean="0"/>
              <a:t>И слышу голос я реки: «Ты, береги нас, береги!»</a:t>
            </a:r>
          </a:p>
          <a:p>
            <a:r>
              <a:rPr lang="ru-RU" sz="1600" dirty="0" smtClean="0"/>
              <a:t>Смотрю на глобус-шар земной,                                                                                                такой прекрасный и родной.</a:t>
            </a:r>
          </a:p>
          <a:p>
            <a:r>
              <a:rPr lang="ru-RU" sz="1600" dirty="0" smtClean="0"/>
              <a:t>И губы шепчут: «Сберегу!</a:t>
            </a:r>
          </a:p>
          <a:p>
            <a:r>
              <a:rPr lang="ru-RU" sz="1600" dirty="0" smtClean="0"/>
              <a:t>«Я сберегу! </a:t>
            </a:r>
            <a:r>
              <a:rPr lang="ru-RU" sz="1600" dirty="0"/>
              <a:t>Я</a:t>
            </a:r>
            <a:r>
              <a:rPr lang="ru-RU" sz="1600" dirty="0" smtClean="0"/>
              <a:t> сберегу!!»</a:t>
            </a:r>
          </a:p>
          <a:p>
            <a:endParaRPr lang="ru-RU" dirty="0"/>
          </a:p>
        </p:txBody>
      </p:sp>
      <p:pic>
        <p:nvPicPr>
          <p:cNvPr id="3074" name="Picture 2" descr="F:\глобу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1815"/>
            <a:ext cx="3240360" cy="28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5" cy="370527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dirty="0" smtClean="0"/>
              <a:t>Зима, зима! Кругом бело ! Тропинки снегом замело.</a:t>
            </a:r>
            <a:endParaRPr lang="ru-RU" dirty="0"/>
          </a:p>
        </p:txBody>
      </p:sp>
      <p:pic>
        <p:nvPicPr>
          <p:cNvPr id="3074" name="Picture 2" descr="C:\Users\Елена\Desktop\фото2\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200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8"/>
    </mc:Choice>
    <mc:Fallback xmlns="">
      <p:transition spd="slow" advTm="953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064500" cy="2593975"/>
          </a:xfrm>
        </p:spPr>
        <p:txBody>
          <a:bodyPr/>
          <a:lstStyle/>
          <a:p>
            <a:pPr marL="838200" indent="-838200"/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5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Экологическая сказка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68407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3"/>
    </mc:Choice>
    <mc:Fallback xmlns="">
      <p:transition spd="slow" advTm="24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Познавать </a:t>
            </a:r>
            <a:r>
              <a:rPr lang="ru-RU" dirty="0" smtClean="0"/>
              <a:t>окружающий мир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Воспитывать чувство причастности к благополучию в природе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Думать о последствиях своих поступков, быть ответственным за сохранение её богатств</a:t>
            </a:r>
          </a:p>
          <a:p>
            <a:pPr marL="0" indent="0">
              <a:buNone/>
            </a:pPr>
            <a:r>
              <a:rPr lang="ru-RU" b="1" dirty="0" smtClean="0"/>
              <a:t>Почему </a:t>
            </a:r>
            <a:r>
              <a:rPr lang="ru-RU" b="1" dirty="0"/>
              <a:t>они интересны детям?</a:t>
            </a:r>
            <a:endParaRPr lang="ru-RU" dirty="0"/>
          </a:p>
          <a:p>
            <a:r>
              <a:rPr lang="ru-RU" dirty="0"/>
              <a:t>Новизна сюжета, персонажи, самим действием, конечным результатом. А так же элементами, из которых строится экологическая сказка, потому что таковыми являются реальные предметы и взаимоотношения в природе.</a:t>
            </a:r>
          </a:p>
          <a:p>
            <a:r>
              <a:rPr lang="ru-RU" b="1" dirty="0"/>
              <a:t>Какова их роль?</a:t>
            </a:r>
            <a:endParaRPr lang="ru-RU" dirty="0"/>
          </a:p>
          <a:p>
            <a:r>
              <a:rPr lang="ru-RU" dirty="0"/>
              <a:t>Экологическая сказка воздействует не только на сознание, но и на чувства ребенка. Она позволяет ребенку более глубоко пережить те, или иные, явления в природе, учит детей научному видению природы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Чему учат экологические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6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7"/>
    </mc:Choice>
    <mc:Fallback xmlns="">
      <p:transition spd="slow" advTm="1567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5" cy="370527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«Сказка помогает ребёнку понять взаимоотношения человека и природы»</a:t>
            </a:r>
            <a:endParaRPr lang="ru-RU" dirty="0"/>
          </a:p>
        </p:txBody>
      </p:sp>
      <p:pic>
        <p:nvPicPr>
          <p:cNvPr id="1027" name="Picture 3" descr="C:\Users\Елена\Desktop\фото2\depositphotos_5686319-stock-photo-child-playing-on-a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1" y="242088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фото2\leto-v15.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8164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26"/>
    </mc:Choice>
    <mc:Fallback xmlns="">
      <p:transition spd="slow" advTm="907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5" cy="3705275"/>
          </a:xfrm>
        </p:spPr>
        <p:txBody>
          <a:bodyPr/>
          <a:lstStyle/>
          <a:p>
            <a:r>
              <a:rPr lang="ru-RU" dirty="0" smtClean="0"/>
              <a:t>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/>
          </a:bodyPr>
          <a:lstStyle/>
          <a:p>
            <a:r>
              <a:rPr lang="ru-RU" dirty="0" smtClean="0"/>
              <a:t>Дети и природа</a:t>
            </a:r>
            <a:endParaRPr lang="ru-RU" dirty="0"/>
          </a:p>
        </p:txBody>
      </p:sp>
      <p:pic>
        <p:nvPicPr>
          <p:cNvPr id="2050" name="Picture 2" descr="F:\дети у пруда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384375" cy="33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ети на природе -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8884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26"/>
    </mc:Choice>
    <mc:Fallback xmlns="">
      <p:transition spd="slow" advTm="9072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Сказка ложь, да в ней намёк! Добрым молодцам урок!»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28803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88032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232248" cy="247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0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high-quality-water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" r="462" b="13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628800"/>
            <a:ext cx="9117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               Экологическая сказка</a:t>
            </a:r>
          </a:p>
          <a:p>
            <a:endParaRPr lang="ru-RU" sz="4000" b="1" i="1" dirty="0"/>
          </a:p>
          <a:p>
            <a:endParaRPr lang="ru-RU" sz="4000" dirty="0" smtClean="0"/>
          </a:p>
          <a:p>
            <a:r>
              <a:rPr lang="ru-RU" sz="4000" dirty="0" smtClean="0"/>
              <a:t>               </a:t>
            </a:r>
            <a:r>
              <a:rPr lang="ru-RU" sz="4000" b="1" dirty="0" smtClean="0"/>
              <a:t>Вода-источник жизни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785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4"/>
    </mc:Choice>
    <mc:Fallback xmlns="">
      <p:transition spd="slow" advTm="499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r>
              <a:rPr lang="ru-RU" dirty="0" smtClean="0"/>
              <a:t>                                       </a:t>
            </a:r>
          </a:p>
          <a:p>
            <a:r>
              <a:rPr lang="ru-RU" dirty="0" smtClean="0"/>
              <a:t>*дать представление о том, что вода очень  важна для всех живых существ, вода-источник жизни;</a:t>
            </a:r>
          </a:p>
          <a:p>
            <a:r>
              <a:rPr lang="ru-RU" dirty="0" smtClean="0"/>
              <a:t>*сформировать у детей знания о значении воды в природе;</a:t>
            </a:r>
          </a:p>
          <a:p>
            <a:r>
              <a:rPr lang="ru-RU" dirty="0" smtClean="0"/>
              <a:t>*учить понимать, что чистая вода-это бесценный дар природы, который нужно беречь;</a:t>
            </a:r>
          </a:p>
          <a:p>
            <a:r>
              <a:rPr lang="ru-RU" dirty="0" smtClean="0"/>
              <a:t>*прививать бережное отношение к воде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6"/>
    </mc:Choice>
    <mc:Fallback xmlns="">
      <p:transition spd="slow" advTm="731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</TotalTime>
  <Words>479</Words>
  <Application>Microsoft Office PowerPoint</Application>
  <PresentationFormat>Экран (4:3)</PresentationFormat>
  <Paragraphs>65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Муниципальное бюджетное дошкольное образовательное учреждение «Детский сад №9 «Солнышко» города Аткарска Саратовской области</vt:lpstr>
      <vt:lpstr>Главная задача экологического воспитания</vt:lpstr>
      <vt:lpstr>Экологическая сказка</vt:lpstr>
      <vt:lpstr>Чему учат экологические сказки</vt:lpstr>
      <vt:lpstr>«Сказка помогает ребёнку понять взаимоотношения человека и природы»</vt:lpstr>
      <vt:lpstr>Дети и природа</vt:lpstr>
      <vt:lpstr>Сказка ложь, да в ней намёк! Добрым молодцам урок!»</vt:lpstr>
      <vt:lpstr>Презентация PowerPoint</vt:lpstr>
      <vt:lpstr>Задачи:</vt:lpstr>
      <vt:lpstr>Зима , зима! Кругом бело! Дорожки снегом замело.</vt:lpstr>
      <vt:lpstr>Солнце яркое встаёт, лето в гости к нам идёт!</vt:lpstr>
      <vt:lpstr>Пруд — природный водоём, в котором живут рыбы, лягушки, насекомые, есть водные растения (по берегам пруда растут де­ревья, кустарники, травы, которые очень любят влагу</vt:lpstr>
      <vt:lpstr>Природные явления не влияют на чистоту воды </vt:lpstr>
      <vt:lpstr>Не бросайте мусор в водоёмы, не мойте машины!</vt:lpstr>
      <vt:lpstr>Не засоряйте водоёмы!</vt:lpstr>
      <vt:lpstr>Правила экологического поведения </vt:lpstr>
      <vt:lpstr>Лесные жители</vt:lpstr>
      <vt:lpstr>У природы, нет плохой погоды</vt:lpstr>
      <vt:lpstr>Берегите природу!</vt:lpstr>
      <vt:lpstr>Здравствуй, солнце! Здравствуй лес! Полный сказок и чудес.</vt:lpstr>
      <vt:lpstr>Солнце, воздух и вода-наши лучшие друзья!</vt:lpstr>
      <vt:lpstr>Презентация PowerPoint</vt:lpstr>
      <vt:lpstr>Берегите и защищайте природу!</vt:lpstr>
      <vt:lpstr>Зима, зима! Кругом бело ! Тропинки снегом замело.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проектирование. «Опытно-экспериментальная работа с детьми дошкольного возраста</dc:title>
  <dc:creator>Елена</dc:creator>
  <cp:lastModifiedBy>Елена</cp:lastModifiedBy>
  <cp:revision>34</cp:revision>
  <dcterms:created xsi:type="dcterms:W3CDTF">2015-11-23T10:35:59Z</dcterms:created>
  <dcterms:modified xsi:type="dcterms:W3CDTF">2017-02-02T05:35:01Z</dcterms:modified>
</cp:coreProperties>
</file>