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86000" y="1981200"/>
            <a:ext cx="60960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5052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05952-6512-4FB9-995F-2CF613DC1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2A5C-83D0-4DFA-BF3C-C1E331DF5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4CAE-186D-4569-BC2D-4CE810338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CB611-081C-48FA-913E-EE2D5542E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11630-EF91-43E3-98B5-BCEDC659F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E8CA-06D8-4280-A4B4-DE7C12777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6140C-0CFA-4F24-B827-697B1A1BE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D6BE-2676-4FFB-BF86-403EC221B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E775-9299-4116-B642-808D29A59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3E3D4-B109-4FAF-8A5B-DAC159EC3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1101D-9BBD-40AC-8E5B-79FA81AA1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89231-BB70-4D36-B485-6CE0D2C730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Фридрих Вильгельм Август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Фребель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(1782-1852)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 – известный немецкий педагог, создатель первого в мире детского сада для детей дошкольного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возраста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69269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Дары </a:t>
            </a:r>
            <a:r>
              <a:rPr lang="ru-RU" sz="6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Фрёбеля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4" descr="C:\Users\LISA\Desktop\friedrich-froebel-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41" y="4005064"/>
            <a:ext cx="1800717" cy="244597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ISA\Desktop\для визитки\15470328\в визитку\DSC026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824163" cy="398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LISA\Desktop\для визитки\15470328\в визитку\DSC0268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7" t="18665" b="3821"/>
          <a:stretch/>
        </p:blipFill>
        <p:spPr bwMode="auto">
          <a:xfrm>
            <a:off x="683568" y="3140968"/>
            <a:ext cx="2664296" cy="330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3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21243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«Чувство людей гораздо интереснее их мысли»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                Оскар Уайльд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2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48680"/>
            <a:ext cx="66967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Фридрих Вильгельм Август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Фрёбель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</a:p>
          <a:p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немецкий педагог,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теоретик  дошкольного воспитания, ученик Песталоцци, исходил из того, что дети- цветы и воспитывать их должны "добрые садовницы". </a:t>
            </a:r>
          </a:p>
          <a:p>
            <a:endParaRPr lang="ru-RU" dirty="0"/>
          </a:p>
        </p:txBody>
      </p:sp>
      <p:pic>
        <p:nvPicPr>
          <p:cNvPr id="10242" name="Picture 2" descr="C:\Users\LISA\Desktop\stacked-gift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3" b="95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016224" cy="32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первый: 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разноцветные мячи на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верёвочке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LISA\Desktop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4694312" cy="448422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90656" cy="11430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второй: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 куб, цилиндр и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шар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LISA\Desktop\осв-511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941126" cy="24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SA\Desktop\MOMA-DD-877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30029" cy="458876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третий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куб, разбитый на 8 кубиков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LISA\Desktop\8738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7359" r="4113" b="3132"/>
          <a:stretch/>
        </p:blipFill>
        <p:spPr bwMode="auto">
          <a:xfrm>
            <a:off x="2915816" y="1844824"/>
            <a:ext cx="4464496" cy="441977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4800"/>
            <a:ext cx="7200800" cy="11430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четвертый: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 куб, разделенный на 8 плиток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LISA\Desktop\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0992" r="16490" b="6075"/>
          <a:stretch/>
        </p:blipFill>
        <p:spPr bwMode="auto">
          <a:xfrm>
            <a:off x="2843808" y="1756904"/>
            <a:ext cx="3818419" cy="46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0891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пятый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куб, разделенный на 27 маленьких кубиков, при этом 9 из них разделены на более мелкие составляющие.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LISA\Desktop\Фребеля-Игрушки-для-Маленьких-Детей-GABE5-Куб-Баланса-И-Симметрия-Когнитивные-Объединения-Совпадающих-Блоков-Learnning-Набо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2892" r="14378" b="3874"/>
          <a:stretch/>
        </p:blipFill>
        <p:spPr bwMode="auto">
          <a:xfrm>
            <a:off x="4211960" y="2348880"/>
            <a:ext cx="3923572" cy="423618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шестой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куб, разделенный на 27 кубиков, многие из которых разделены на другие фигуры.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LISA\Desktop\Дары-Фрёбеля-модуль-Куб-из-брусков-и-пластин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2339" r="5471" b="17472"/>
          <a:stretch/>
        </p:blipFill>
        <p:spPr bwMode="auto">
          <a:xfrm>
            <a:off x="2915816" y="2360277"/>
            <a:ext cx="4796286" cy="40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Дары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Фрёбеля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11266" name="Picture 2" descr="C:\Users\LISA\Desktop\125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6052" r="3378" b="7250"/>
          <a:stretch/>
        </p:blipFill>
        <p:spPr bwMode="auto">
          <a:xfrm>
            <a:off x="1403648" y="1772816"/>
            <a:ext cx="7366958" cy="43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Worl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WireWorld</Template>
  <TotalTime>42</TotalTime>
  <Words>41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WireWorld</vt:lpstr>
      <vt:lpstr>Презентация PowerPoint</vt:lpstr>
      <vt:lpstr>Презентация PowerPoint</vt:lpstr>
      <vt:lpstr> Дар первый:  разноцветные мячи на верёвочке </vt:lpstr>
      <vt:lpstr> Дар второй:  куб, цилиндр и   шар </vt:lpstr>
      <vt:lpstr> Дар третий: куб, разбитый на 8 кубиков </vt:lpstr>
      <vt:lpstr> Дар четвертый:  куб, разделенный на 8 плиток </vt:lpstr>
      <vt:lpstr>   Дар пятый: куб, разделенный на 27 маленьких кубиков, при этом 9 из них разделены на более мелкие составляющие. </vt:lpstr>
      <vt:lpstr>  Дар шестой: куб, разделенный на 27 кубиков, многие из которых разделены на другие фигуры. </vt:lpstr>
      <vt:lpstr>Дары Фрёбеля </vt:lpstr>
      <vt:lpstr>Презентация PowerPoint</vt:lpstr>
      <vt:lpstr>  «Чувство людей гораздо интереснее их мысли»                   Оскар Уайльд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Oleg Gerasimov</cp:lastModifiedBy>
  <cp:revision>5</cp:revision>
  <dcterms:created xsi:type="dcterms:W3CDTF">2017-04-13T10:48:43Z</dcterms:created>
  <dcterms:modified xsi:type="dcterms:W3CDTF">2017-04-13T11:45:24Z</dcterms:modified>
</cp:coreProperties>
</file>