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8" r:id="rId10"/>
    <p:sldId id="264" r:id="rId11"/>
    <p:sldId id="265" r:id="rId12"/>
    <p:sldId id="267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41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3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6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30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59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826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46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6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3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9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4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2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5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4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0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3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5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F369363-07F3-4503-AA18-1266168453D6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36CF01-320E-4B18-BE3A-4AF326011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26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685799"/>
            <a:ext cx="9951720" cy="4648201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инновационной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«Оптимизация партнерских отношений ДОУ и семьи при формировании у детей основ физической культуры и здорового образа жизни»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полугодие 2018-2019 учебного года.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8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639317" cy="1507067"/>
          </a:xfrm>
        </p:spPr>
        <p:txBody>
          <a:bodyPr/>
          <a:lstStyle/>
          <a:p>
            <a:pPr algn="ctr"/>
            <a:r>
              <a:rPr lang="ru-RU" dirty="0" smtClean="0"/>
              <a:t>ФЕВРАЛЬ «Папа </a:t>
            </a:r>
            <a:r>
              <a:rPr lang="ru-RU" dirty="0" smtClean="0"/>
              <a:t>– лучший друг»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23778" b="1334"/>
          <a:stretch/>
        </p:blipFill>
        <p:spPr>
          <a:xfrm>
            <a:off x="502921" y="685801"/>
            <a:ext cx="5118418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212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55" y="4487332"/>
            <a:ext cx="10935221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СПОРТИВНО – МУЗЫКАЛЬНЫЙ ПРАЗДНИК, посвященный 23 февраля  «Военные </a:t>
            </a:r>
            <a:r>
              <a:rPr lang="ru-RU" dirty="0" smtClean="0"/>
              <a:t>профессии»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9391" r="17166" b="18000"/>
          <a:stretch/>
        </p:blipFill>
        <p:spPr>
          <a:xfrm>
            <a:off x="684213" y="685801"/>
            <a:ext cx="4937125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89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52884" cy="1507067"/>
          </a:xfrm>
        </p:spPr>
        <p:txBody>
          <a:bodyPr/>
          <a:lstStyle/>
          <a:p>
            <a:pPr algn="ctr"/>
            <a:r>
              <a:rPr lang="ru-RU" dirty="0" smtClean="0"/>
              <a:t>ФЕВРАЛЬ «Бег </a:t>
            </a:r>
            <a:r>
              <a:rPr lang="ru-RU" dirty="0" smtClean="0"/>
              <a:t>ползунков»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685800"/>
            <a:ext cx="5289867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6"/>
          <a:stretch/>
        </p:blipFill>
        <p:spPr>
          <a:xfrm>
            <a:off x="684213" y="685801"/>
            <a:ext cx="4937125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254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МАРТ «С </a:t>
            </a:r>
            <a:r>
              <a:rPr lang="ru-RU" dirty="0" smtClean="0"/>
              <a:t>мамой веселей»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685800"/>
            <a:ext cx="5609907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1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679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53092" cy="1507067"/>
          </a:xfrm>
        </p:spPr>
        <p:txBody>
          <a:bodyPr/>
          <a:lstStyle/>
          <a:p>
            <a:pPr algn="ctr"/>
            <a:r>
              <a:rPr lang="ru-RU" dirty="0" smtClean="0"/>
              <a:t>АПРЕЛЬ «День </a:t>
            </a:r>
            <a:r>
              <a:rPr lang="ru-RU" dirty="0" smtClean="0"/>
              <a:t>здоровья»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810" y="685800"/>
            <a:ext cx="4815931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9777" r="5500" b="4000"/>
          <a:stretch/>
        </p:blipFill>
        <p:spPr>
          <a:xfrm>
            <a:off x="5808662" y="685800"/>
            <a:ext cx="5255577" cy="361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62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87748" cy="1507067"/>
          </a:xfrm>
        </p:spPr>
        <p:txBody>
          <a:bodyPr/>
          <a:lstStyle/>
          <a:p>
            <a:pPr algn="ctr"/>
            <a:r>
              <a:rPr lang="ru-RU" dirty="0" smtClean="0"/>
              <a:t>МАЙ Выставка </a:t>
            </a:r>
            <a:r>
              <a:rPr lang="ru-RU" dirty="0" smtClean="0"/>
              <a:t>рисунков </a:t>
            </a:r>
            <a:br>
              <a:rPr lang="ru-RU" dirty="0" smtClean="0"/>
            </a:br>
            <a:r>
              <a:rPr lang="ru-RU" dirty="0" smtClean="0"/>
              <a:t>«Мой спортивный воспитатель»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r="4702" b="14589"/>
          <a:stretch/>
        </p:blipFill>
        <p:spPr>
          <a:xfrm>
            <a:off x="2804160" y="524933"/>
            <a:ext cx="6477000" cy="396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073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98188" cy="1507067"/>
          </a:xfrm>
        </p:spPr>
        <p:txBody>
          <a:bodyPr/>
          <a:lstStyle/>
          <a:p>
            <a:pPr algn="just"/>
            <a:r>
              <a:rPr lang="ru-RU" dirty="0" smtClean="0"/>
              <a:t>Сентябрь «Включайся»</a:t>
            </a:r>
            <a:r>
              <a:rPr lang="ru-RU" dirty="0"/>
              <a:t> играем в детско-родительском сообществе. </a:t>
            </a:r>
          </a:p>
        </p:txBody>
      </p:sp>
      <p:pic>
        <p:nvPicPr>
          <p:cNvPr id="7" name="Объект 6" descr="C:\4D игра\4 д новый сезон\включайся\IMG_580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685802"/>
            <a:ext cx="4434840" cy="34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 descr="C:\4D игра\4 д новый сезон\включайся\IMG_5833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76" y="685802"/>
            <a:ext cx="4424824" cy="34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204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67708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Октябрь «Для </a:t>
            </a:r>
            <a:r>
              <a:rPr lang="ru-RU" dirty="0"/>
              <a:t>игры препятствий нет», </a:t>
            </a:r>
            <a:r>
              <a:rPr lang="ru-RU" dirty="0" smtClean="0"/>
              <a:t>играем с бабушками воспитанников гр. «Кораблик» и </a:t>
            </a:r>
            <a:r>
              <a:rPr lang="ru-RU" smtClean="0"/>
              <a:t>пожилыми людьми ГБУ </a:t>
            </a:r>
            <a:r>
              <a:rPr lang="ru-RU" dirty="0"/>
              <a:t>КЦСОН </a:t>
            </a:r>
            <a:r>
              <a:rPr lang="ru-RU" dirty="0" smtClean="0"/>
              <a:t> .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18" y="807720"/>
            <a:ext cx="4592002" cy="3493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48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378352" cy="150706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ОКТЯБРЬ Родительское </a:t>
            </a:r>
            <a:r>
              <a:rPr lang="ru-RU" dirty="0" smtClean="0"/>
              <a:t>собрание в нетрадиционной форме «Мы за здоровый образ жизни»</a:t>
            </a:r>
            <a:endParaRPr lang="ru-RU" dirty="0"/>
          </a:p>
        </p:txBody>
      </p:sp>
      <p:pic>
        <p:nvPicPr>
          <p:cNvPr id="5" name="Объект 4" descr="F:\собран. кораблик и досуг\IMG_604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685801"/>
            <a:ext cx="4084320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F:\собран. кораблик и досуг\IMG_606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685801"/>
            <a:ext cx="4465320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1720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82948" cy="1507067"/>
          </a:xfrm>
        </p:spPr>
        <p:txBody>
          <a:bodyPr>
            <a:normAutofit/>
          </a:bodyPr>
          <a:lstStyle/>
          <a:p>
            <a:r>
              <a:rPr lang="ru-RU" dirty="0" smtClean="0"/>
              <a:t>НОЯБРЬ «Ступеньки </a:t>
            </a:r>
            <a:r>
              <a:rPr lang="ru-RU" dirty="0"/>
              <a:t>роста» - игры с участием </a:t>
            </a:r>
            <a:r>
              <a:rPr lang="ru-RU" dirty="0" smtClean="0"/>
              <a:t>младших школьников .</a:t>
            </a:r>
            <a:r>
              <a:rPr lang="ru-RU" dirty="0"/>
              <a:t>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583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33468" cy="15070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cs typeface="Times New Roman" panose="02020603050405020304" pitchFamily="18" charset="0"/>
              </a:rPr>
              <a:t>НОЯБРЬ альбом </a:t>
            </a:r>
            <a:r>
              <a:rPr lang="ru-RU" dirty="0">
                <a:cs typeface="Times New Roman" panose="02020603050405020304" pitchFamily="18" charset="0"/>
              </a:rPr>
              <a:t>«Наши семейные спортивные традиции»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C:\Users\admin\AppData\Local\Microsoft\Windows\Temporary Internet Files\Content.Word\IMG_695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1"/>
            <a:ext cx="4312920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C:\Users\admin\AppData\Local\Microsoft\Windows\Temporary Internet Files\Content.Word\IMG_694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60" y="685801"/>
            <a:ext cx="4328160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22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035348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ДЕКАБРЬ «По </a:t>
            </a:r>
            <a:r>
              <a:rPr lang="ru-RU" dirty="0"/>
              <a:t>дороге в Новый год» - привлекаем детей из </a:t>
            </a:r>
            <a:r>
              <a:rPr lang="ru-RU" dirty="0" smtClean="0"/>
              <a:t>детского сада «Солнышко».</a:t>
            </a:r>
            <a:endParaRPr lang="ru-RU" dirty="0"/>
          </a:p>
        </p:txBody>
      </p:sp>
      <p:pic>
        <p:nvPicPr>
          <p:cNvPr id="5" name="Объект 4" descr="F:\солнышко\колобок\IMG_682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685801"/>
            <a:ext cx="4328160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F:\солнышко\симон сказал\IMG_681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65" y="685801"/>
            <a:ext cx="4267575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415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ЯНВАРЬ «Игры </a:t>
            </a:r>
            <a:r>
              <a:rPr lang="ru-RU" sz="3200" dirty="0" smtClean="0"/>
              <a:t>в семье»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0" y="381000"/>
            <a:ext cx="5808000" cy="43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626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977520" cy="1507067"/>
          </a:xfrm>
        </p:spPr>
        <p:txBody>
          <a:bodyPr/>
          <a:lstStyle/>
          <a:p>
            <a:pPr algn="ctr"/>
            <a:r>
              <a:rPr lang="ru-RU" dirty="0" smtClean="0"/>
              <a:t>ЯНВАРЬ СПОРТИВНЫЙ ПРАЗДНИК В </a:t>
            </a:r>
            <a:r>
              <a:rPr lang="ru-RU" dirty="0" err="1" smtClean="0"/>
              <a:t>ФОКе</a:t>
            </a:r>
            <a:r>
              <a:rPr lang="ru-RU" dirty="0" smtClean="0"/>
              <a:t> «Зимняя </a:t>
            </a:r>
            <a:r>
              <a:rPr lang="ru-RU" dirty="0" smtClean="0"/>
              <a:t>спартакиада»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774033"/>
            <a:ext cx="4933950" cy="371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572" r="30125"/>
          <a:stretch/>
        </p:blipFill>
        <p:spPr>
          <a:xfrm>
            <a:off x="6660198" y="774033"/>
            <a:ext cx="4818699" cy="371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064603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69</TotalTime>
  <Words>135</Words>
  <Application>Microsoft Office PowerPoint</Application>
  <PresentationFormat>Широкоэкранный</PresentationFormat>
  <Paragraphs>15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Times New Roman</vt:lpstr>
      <vt:lpstr>Wingdings 3</vt:lpstr>
      <vt:lpstr>Сектор</vt:lpstr>
      <vt:lpstr>ФОТООтчет об инновационной деятельности по теме: «Оптимизация партнерских отношений ДОУ и семьи при формировании у детей основ физической культуры и здорового образа жизни» за I полугодие 2018-2019 учебного года. </vt:lpstr>
      <vt:lpstr>Сентябрь «Включайся» играем в детско-родительском сообществе. </vt:lpstr>
      <vt:lpstr>Октябрь «Для игры препятствий нет», играем с бабушками воспитанников гр. «Кораблик» и пожилыми людьми ГБУ КЦСОН  . </vt:lpstr>
      <vt:lpstr>ОКТЯБРЬ Родительское собрание в нетрадиционной форме «Мы за здоровый образ жизни»</vt:lpstr>
      <vt:lpstr>НОЯБРЬ «Ступеньки роста» - игры с участием младших школьников . </vt:lpstr>
      <vt:lpstr>НОЯБРЬ альбом «Наши семейные спортивные традиции» </vt:lpstr>
      <vt:lpstr>ДЕКАБРЬ «По дороге в Новый год» - привлекаем детей из детского сада «Солнышко».</vt:lpstr>
      <vt:lpstr>ЯНВАРЬ «Игры в семье»</vt:lpstr>
      <vt:lpstr>ЯНВАРЬ СПОРТИВНЫЙ ПРАЗДНИК В ФОКе «Зимняя спартакиада»</vt:lpstr>
      <vt:lpstr>ФЕВРАЛЬ «Папа – лучший друг»</vt:lpstr>
      <vt:lpstr>СПОРТИВНО – МУЗЫКАЛЬНЫЙ ПРАЗДНИК, посвященный 23 февраля  «Военные профессии»</vt:lpstr>
      <vt:lpstr>ФЕВРАЛЬ «Бег ползунков»</vt:lpstr>
      <vt:lpstr>МАРТ «С мамой веселей»</vt:lpstr>
      <vt:lpstr>АПРЕЛЬ «День здоровья»</vt:lpstr>
      <vt:lpstr>МАЙ Выставка рисунков  «Мой спортивный воспитатель»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об инновационной деятельности по теме: «Оптимизация партнерских отношений ДОУ и семьи при формировании у детей основ физической культуры и здорового образа жизни» за I полугодие 2018-2019 учебного года.</dc:title>
  <dc:creator>admin</dc:creator>
  <cp:lastModifiedBy>admin</cp:lastModifiedBy>
  <cp:revision>11</cp:revision>
  <dcterms:created xsi:type="dcterms:W3CDTF">2019-04-14T09:11:26Z</dcterms:created>
  <dcterms:modified xsi:type="dcterms:W3CDTF">2021-01-30T17:41:24Z</dcterms:modified>
</cp:coreProperties>
</file>