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317"/>
    <a:srgbClr val="E43012"/>
    <a:srgbClr val="371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42" autoAdjust="0"/>
  </p:normalViewPr>
  <p:slideViewPr>
    <p:cSldViewPr>
      <p:cViewPr>
        <p:scale>
          <a:sx n="50" d="100"/>
          <a:sy n="50" d="100"/>
        </p:scale>
        <p:origin x="-19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5338A-2E14-4644-AD3A-BF744ABC0CA2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B345E-0B91-4352-B2B0-D13389678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3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1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Правильно,кукушка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9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резвые подружки,</a:t>
            </a:r>
            <a:b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Попрыгуньи и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крикушки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громко распевают</a:t>
            </a:r>
            <a:b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комариков глотают.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7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Молодцы,лягушка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07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E43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цветами кто летает,</a:t>
            </a:r>
            <a:br>
              <a:rPr lang="ru-RU" sz="1200" b="1" dirty="0" smtClean="0">
                <a:solidFill>
                  <a:srgbClr val="E43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E43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цветочный собирает,</a:t>
            </a:r>
            <a:br>
              <a:rPr lang="ru-RU" sz="1200" b="1" dirty="0" smtClean="0">
                <a:solidFill>
                  <a:srgbClr val="E43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E43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домик свой его несёт,</a:t>
            </a:r>
            <a:br>
              <a:rPr lang="ru-RU" sz="1200" b="1" dirty="0" smtClean="0">
                <a:solidFill>
                  <a:srgbClr val="E43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E43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него готовит мёд?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50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Отлично</a:t>
            </a:r>
            <a:r>
              <a:rPr lang="ru-RU" baseline="0" dirty="0" smtClean="0"/>
              <a:t> ,это пчела.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08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рога, но не бодается,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 есть, но не кусается,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 носит на себе,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живёт она в воде.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7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Правильно</a:t>
            </a:r>
            <a:r>
              <a:rPr lang="ru-RU" baseline="0" dirty="0" smtClean="0"/>
              <a:t> ,улитка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19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Молодцы ,все отлично справились </a:t>
            </a:r>
            <a:r>
              <a:rPr lang="ru-RU" smtClean="0"/>
              <a:t>с заданием!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 сорву цветок,</a:t>
            </a:r>
            <a:b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сорвёшь цветок.</a:t>
            </a:r>
            <a:b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все: и я, и ты,</a:t>
            </a:r>
            <a:b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сорвём цветы,</a:t>
            </a:r>
            <a:b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окажутся пусты</a:t>
            </a:r>
            <a:b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деревья, и кусты...</a:t>
            </a:r>
            <a:b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будет красоты</a:t>
            </a:r>
            <a:b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154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будет доброты.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8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 ёлкам ловко скачет</a:t>
            </a:r>
            <a:b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взлетает на дубы?</a:t>
            </a:r>
            <a:b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дупле орехи прячет,</a:t>
            </a:r>
            <a:b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Сушит на зиму грибы?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0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белка!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1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Лесом катится клубок.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колючий бок.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охотиться ночами</a:t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жуками и мышами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Правильно,ёжик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9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37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лепестка </a:t>
            </a:r>
            <a:br>
              <a:rPr lang="ru-RU" sz="1200" b="1" dirty="0" smtClean="0">
                <a:solidFill>
                  <a:srgbClr val="37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37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Шевелились у цветка.</a:t>
            </a:r>
            <a:br>
              <a:rPr lang="ru-RU" sz="1200" b="1" dirty="0" smtClean="0">
                <a:solidFill>
                  <a:srgbClr val="37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37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сорвать его хотел,</a:t>
            </a:r>
            <a:br>
              <a:rPr lang="ru-RU" sz="1200" b="1" dirty="0" smtClean="0">
                <a:solidFill>
                  <a:srgbClr val="37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37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вспорхнул и улетел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 конечно</a:t>
            </a:r>
            <a:r>
              <a:rPr lang="ru-RU" baseline="0" dirty="0" smtClean="0"/>
              <a:t> </a:t>
            </a:r>
            <a:r>
              <a:rPr lang="ru-RU" dirty="0" smtClean="0"/>
              <a:t>же ,</a:t>
            </a:r>
            <a:r>
              <a:rPr lang="ru-RU" baseline="0" dirty="0" smtClean="0"/>
              <a:t> </a:t>
            </a:r>
            <a:r>
              <a:rPr lang="ru-RU" dirty="0" smtClean="0"/>
              <a:t>бабочка!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83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птичка никогда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птенцов не вьёт гнезда.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Сядет где-то на суку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кричит : "Ку-ку! Ку-ку!"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345E-0B91-4352-B2B0-D133896785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2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36912"/>
            <a:ext cx="9036496" cy="1143000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 сорву </a:t>
            </a:r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цветок…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2" t="4620" r="22680"/>
          <a:stretch/>
        </p:blipFill>
        <p:spPr>
          <a:xfrm>
            <a:off x="1907704" y="298241"/>
            <a:ext cx="5040560" cy="655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33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68952" cy="5962674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1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" y="0"/>
            <a:ext cx="9142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4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0" y="0"/>
            <a:ext cx="8928992" cy="4653136"/>
          </a:xfrm>
        </p:spPr>
        <p:txBody>
          <a:bodyPr>
            <a:normAutofit/>
          </a:bodyPr>
          <a:lstStyle/>
          <a:p>
            <a:endParaRPr lang="ru-RU" sz="5800" b="1" dirty="0">
              <a:solidFill>
                <a:srgbClr val="E430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91264" cy="3442394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1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9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ownload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468"/>
            <a:ext cx="7930313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4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004" y="1725216"/>
            <a:ext cx="8568952" cy="5157192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5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9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172400" cy="400506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79296" cy="44505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37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3713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9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15" y="29879"/>
            <a:ext cx="8964488" cy="4176464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01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90</Words>
  <Application>Microsoft Office PowerPoint</Application>
  <PresentationFormat>Экран (4:3)</PresentationFormat>
  <Paragraphs>36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Если я сорву цветок…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я сорву цветок…</dc:title>
  <dc:creator>Userok</dc:creator>
  <cp:lastModifiedBy>Людмила</cp:lastModifiedBy>
  <cp:revision>10</cp:revision>
  <dcterms:created xsi:type="dcterms:W3CDTF">2017-03-09T09:10:22Z</dcterms:created>
  <dcterms:modified xsi:type="dcterms:W3CDTF">2020-08-14T22:54:06Z</dcterms:modified>
</cp:coreProperties>
</file>