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62" r:id="rId8"/>
    <p:sldId id="276" r:id="rId9"/>
    <p:sldId id="266" r:id="rId10"/>
    <p:sldId id="268" r:id="rId11"/>
    <p:sldId id="277" r:id="rId12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660"/>
  </p:normalViewPr>
  <p:slideViewPr>
    <p:cSldViewPr>
      <p:cViewPr varScale="1">
        <p:scale>
          <a:sx n="46" d="100"/>
          <a:sy n="46" d="100"/>
        </p:scale>
        <p:origin x="-231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F94CC-EBEC-4B8B-980F-F7B66268266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98E2-AE43-4373-A4B5-A491286F5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портфолио\121581142_0_ce7d0_f8b8ffbe_orig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-396552"/>
            <a:ext cx="7776864" cy="107949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D:\!!!!!!!! 1ДЕТИ ЛОГОПЕД,ГР,№1\2018-09-30 физкультурный досуг Спортивный огород\физкультрный досг\IMG_20180926_105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5292080"/>
            <a:ext cx="5661248" cy="3396749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Облако 9"/>
          <p:cNvSpPr/>
          <p:nvPr/>
        </p:nvSpPr>
        <p:spPr>
          <a:xfrm>
            <a:off x="2492896" y="899592"/>
            <a:ext cx="2808312" cy="129614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4664" y="395536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Физкультурный досуг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76966" y="971600"/>
            <a:ext cx="51810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«Весёлый огород»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Picture 3" descr="D:\!!!!!!!! 1ДЕТИ ЛОГОПЕД,ГР,№1\2018-09-30 физкультурный досуг Спортивный огород\физкультурный досуг Спортивный огород 020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916832" y="1691680"/>
            <a:ext cx="4553744" cy="3415308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Облако 8"/>
          <p:cNvSpPr/>
          <p:nvPr/>
        </p:nvSpPr>
        <p:spPr>
          <a:xfrm>
            <a:off x="1916832" y="4788024"/>
            <a:ext cx="2736304" cy="1224136"/>
          </a:xfrm>
          <a:prstGeom prst="cloud">
            <a:avLst/>
          </a:prstGeom>
          <a:solidFill>
            <a:srgbClr val="CC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www.freepngimg.com/download/vegetable/9-2-vegetable-free-download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2856" y="4932040"/>
            <a:ext cx="2160240" cy="835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\Desktop\портфолио\121581142_0_ce7d0_f8b8ffbe_orig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-396552"/>
            <a:ext cx="7776864" cy="107949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!!!!!!!! 1ДЕТИ ЛОГОПЕД,ГР,№1\IMG-a6651994e09062bde2f9d6f8ccf7285a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728" y="4860032"/>
            <a:ext cx="5184576" cy="3888432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315" name="Picture 3" descr="D:\!!!!!!!! 1ДЕТИ ЛОГОПЕД,ГР,№1\IMG-dd8a530560f075c3720d630984d57a3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736" y="827584"/>
            <a:ext cx="4896544" cy="3672408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лепбук\2019 ДС фото\IMG_1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5776"/>
            <a:ext cx="6858000" cy="4572000"/>
          </a:xfrm>
          <a:prstGeom prst="rect">
            <a:avLst/>
          </a:prstGeom>
          <a:noFill/>
        </p:spPr>
      </p:pic>
      <p:pic>
        <p:nvPicPr>
          <p:cNvPr id="1026" name="Picture 2" descr="G:\лепбук\2019 ДС фото\IMG_1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84" y="6588224"/>
            <a:ext cx="6273316" cy="41822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портфолио\121581317_0_ce7e0_e34204b5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070"/>
            <a:ext cx="6858000" cy="9125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портфолио\121581142_0_ce7d0_f8b8ffbe_orig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-396552"/>
            <a:ext cx="7776864" cy="10794985"/>
          </a:xfrm>
          <a:prstGeom prst="rect">
            <a:avLst/>
          </a:prstGeom>
          <a:noFill/>
        </p:spPr>
      </p:pic>
      <p:pic>
        <p:nvPicPr>
          <p:cNvPr id="16388" name="Picture 4" descr="D:\!!!!!!!! 1ДЕТИ ЛОГОПЕД,ГР,№1\IMG-c7aa2758dbb5f685d8d45c0e8eced4f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33" y="4644008"/>
            <a:ext cx="5376597" cy="4032448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386" name="Picture 2" descr="D:\!!!!!!!! 1ДЕТИ ЛОГОПЕД,ГР,№1\IMG-5f6285364cf5a2d36f9feedfdf9c471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8760" y="1691680"/>
            <a:ext cx="5253203" cy="3939902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рямоугольник 8"/>
          <p:cNvSpPr/>
          <p:nvPr/>
        </p:nvSpPr>
        <p:spPr>
          <a:xfrm>
            <a:off x="1196752" y="0"/>
            <a:ext cx="4810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Городской конкурс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8680" y="755576"/>
            <a:ext cx="58006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«Смотр строя и песни»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портфолио\121581142_0_ce7d0_f8b8ffbe_orig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-396552"/>
            <a:ext cx="7776864" cy="107949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3" descr="D:\!!!!!!!! 1ДЕТИ ЛОГОПЕД,ГР,№1\IMG-3094f9883f2985f209a5757159a7751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736" y="3347864"/>
            <a:ext cx="5184576" cy="3888432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4" descr="D:\!!!!!фото  моя ГРУППА\!!!!!старшая группа\портфолио 2018\Новая папка\sm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2816" y="6636468"/>
            <a:ext cx="3528392" cy="25075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80728" y="611560"/>
            <a:ext cx="52316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Городской конкурс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94" y="1547664"/>
            <a:ext cx="67294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Интеллектуальный марафон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«Умники и умницы»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портфолио\121581142_0_ce7d0_f8b8ffbe_orig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5416" y="-252536"/>
            <a:ext cx="7776864" cy="107949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 descr="D:\!!!!!!!! 1ДЕТИ ЛОГОПЕД,ГР,№1\IMG-df5d10d9c8d4ddaa5ed523168c0fb32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792" y="1187624"/>
            <a:ext cx="4351191" cy="3192541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4" descr="D:\!!!!!!!! 1ДЕТИ ЛОГОПЕД,ГР,№1\IMG-eb68cdd3885dd830916f7813aec779c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720" y="5364567"/>
            <a:ext cx="4824536" cy="3455905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2656" y="323528"/>
            <a:ext cx="61927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Совместное  мероприятие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    ЗОЖ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531440" y="4283968"/>
            <a:ext cx="8195220" cy="1200329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Совместное мероприятие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«Свеча памяти»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портфолио\121581142_0_ce7d0_f8b8ffbe_orig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-396552"/>
            <a:ext cx="7776864" cy="10794985"/>
          </a:xfrm>
          <a:prstGeom prst="rect">
            <a:avLst/>
          </a:prstGeom>
          <a:noFill/>
        </p:spPr>
      </p:pic>
      <p:pic>
        <p:nvPicPr>
          <p:cNvPr id="7" name="Picture 2" descr="D:\!!!!!!!! 1ДЕТИ ЛОГОПЕД,ГР,№1\IMG-9c9991159c4b39e3a891e488307fe3c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5436096"/>
            <a:ext cx="5184576" cy="3366665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2" descr="D:\!!!!!!!! 1ДЕТИ ЛОГОПЕД,ГР,№1\библиотека\IMG_33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2896" y="2051720"/>
            <a:ext cx="3971997" cy="3520031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2" descr="D:\!!!!!!!! 1ДЕТИ ЛОГОПЕД,ГР,№1\СКАЗКА ПЫХ  +МУЗЕЙ\IMG_46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12" y="611560"/>
            <a:ext cx="4270565" cy="2847044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12976" y="0"/>
            <a:ext cx="3284362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Экскурсии</a:t>
            </a:r>
            <a:endParaRPr lang="ru-RU" sz="5400" b="1" dirty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портфолио\121581142_0_ce7d0_f8b8ffbe_orig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-396552"/>
            <a:ext cx="7776864" cy="10794985"/>
          </a:xfrm>
          <a:prstGeom prst="rect">
            <a:avLst/>
          </a:prstGeom>
          <a:noFill/>
        </p:spPr>
      </p:pic>
      <p:pic>
        <p:nvPicPr>
          <p:cNvPr id="10" name="Picture 6" descr="D:\!!!!!!!! 1ДЕТИ ЛОГОПЕД,ГР,№1\IMG-1f91d58144422aec173c9a74774d75ca-V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 rot="21335696">
            <a:off x="377181" y="416175"/>
            <a:ext cx="4410700" cy="3204094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0" name="Picture 2" descr="D:\!!!!!!!! 1ДЕТИ ЛОГОПЕД,ГР,№1\IMG-666abbca768ab0f7646ae5010539962f-V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836712" y="5148064"/>
            <a:ext cx="5214786" cy="3635896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1" name="Picture 3" descr="D:\!!!!!!!! 1ДЕТИ ЛОГОПЕД,ГР,№1\пдд 08.2018\IMG_20180823_105441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 rot="482701">
            <a:off x="3227369" y="2608283"/>
            <a:ext cx="3392423" cy="3181383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Прямоугольник 8"/>
          <p:cNvSpPr/>
          <p:nvPr/>
        </p:nvSpPr>
        <p:spPr>
          <a:xfrm>
            <a:off x="3175581" y="0"/>
            <a:ext cx="33245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Развлечение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по  ПДД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D:\!!!!!!!! 1ДЕТИ ЛОГОПЕД,ГР,№1\пдд 08.2018\IMG_20180823_104017.jpg"/>
          <p:cNvPicPr>
            <a:picLocks noChangeAspect="1" noChangeArrowheads="1"/>
          </p:cNvPicPr>
          <p:nvPr/>
        </p:nvPicPr>
        <p:blipFill>
          <a:blip r:embed="rId6" cstate="print">
            <a:lum bright="20000" contrast="10000"/>
          </a:blip>
          <a:srcRect l="11550" t="9440" r="20201" b="5597"/>
          <a:stretch>
            <a:fillRect/>
          </a:stretch>
        </p:blipFill>
        <p:spPr bwMode="auto">
          <a:xfrm rot="519918">
            <a:off x="3092127" y="2514024"/>
            <a:ext cx="3528392" cy="3419826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dmin\Desktop\портфолио\121581142_0_ce7d0_f8b8ffbe_orig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-396552"/>
            <a:ext cx="7776864" cy="107949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!!!!!!!! 1ДЕТИ ЛОГОПЕД,ГР,№1\IMG-02bb5db2ba64876435df7065fc01cc4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731" y="5220072"/>
            <a:ext cx="4869160" cy="3651870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3" name="Picture 5" descr="D:\!!!!!!!! 1ДЕТИ ЛОГОПЕД,ГР,№1\IMG-9bdcd78ec7f1acefa7066b5d37c4bd1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4353">
            <a:off x="2060848" y="2771800"/>
            <a:ext cx="4419161" cy="3024336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2" name="Picture 4" descr="D:\!!!!!!!! 1ДЕТИ ЛОГОПЕД,ГР,№1\IMG-8afbf026be55b04076ec21282f985c19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96" y="611560"/>
            <a:ext cx="3102315" cy="2592288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3501008" y="395536"/>
            <a:ext cx="30427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развлечение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21150" y="1403648"/>
            <a:ext cx="23864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«А ну-ка 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мамы»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\Desktop\портфолио\121581142_0_ce7d0_f8b8ffbe_orig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-396552"/>
            <a:ext cx="7776864" cy="107949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!!!!!!!! 1ДЕТИ ЛОГОПЕД,ГР,№1\IMG-f66c327ac4ac4ef1cd2b880f86ae916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4860032"/>
            <a:ext cx="5390426" cy="3929621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2" descr="D:\!!!!!!!! 1ДЕТИ ЛОГОПЕД,ГР,№1\IMG-451ae8dcb8177bf81ecfb777cc02b26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5485" y="467544"/>
            <a:ext cx="4128459" cy="3096344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404664" y="3851920"/>
            <a:ext cx="55102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Что такое ГТО?»</a:t>
            </a:r>
            <a:endParaRPr lang="ru-RU" sz="5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6672" y="0"/>
            <a:ext cx="5487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Совместное мероприятие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\Desktop\портфолио\121581142_0_ce7d0_f8b8ffbe_orig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08" y="-396552"/>
            <a:ext cx="7776864" cy="107949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!!!!!!!! 1ДЕТИ ЛОГОПЕД,ГР,№1\IMG-423e7aaf6efa8b50d7119499fb24013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5076056"/>
            <a:ext cx="5081803" cy="3811352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2" descr="D:\!!!!!!!! 1ДЕТИ ЛОГОПЕД,ГР,№1\IMG-173fb78f23a404fe6a4b9360939a976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0768" y="683568"/>
            <a:ext cx="4265938" cy="4032448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51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2019-05-10T08:47:33Z</dcterms:created>
  <dcterms:modified xsi:type="dcterms:W3CDTF">2019-05-19T16:45:36Z</dcterms:modified>
</cp:coreProperties>
</file>